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</p:sldIdLst>
  <p:sldSz cx="12192000" cy="6858000"/>
  <p:notesSz cx="6761163" cy="99425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7E4534-505F-28B2-5F82-82DE06E302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D2469FC-4A7A-64BC-02DF-E0F1553B63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E50C57-B89A-CCE9-B621-0D44D1124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3200-82A9-4D2F-B611-91ECBB176C15}" type="datetimeFigureOut">
              <a:rPr lang="es-ES" smtClean="0"/>
              <a:t>27/10/2025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5F4B93-5121-BA8F-3D1A-ABDCE7255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D35581F-B354-65B1-4D3B-1D9598BB5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475F-9015-4ABA-BFC3-7D807E8AC3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6140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775A8C-A244-03C3-0A19-83D1BD276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F7F2A25-4F2A-BAEA-4A2E-1F442E981D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2BA91C-9EAC-D94C-AD4F-42638F10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3200-82A9-4D2F-B611-91ECBB176C15}" type="datetimeFigureOut">
              <a:rPr lang="es-ES" smtClean="0"/>
              <a:t>27/10/2025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34F6F6-EC36-2FED-E321-D4955538D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44F64D-E2C7-ADCA-F67F-45AF58612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475F-9015-4ABA-BFC3-7D807E8AC3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0429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F76CA1-543E-F1C3-9043-F10D32654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85EABF2-3A4E-8FFF-0A42-EDF818787A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7A61B82-3A46-1047-5C00-F964F25B8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3200-82A9-4D2F-B611-91ECBB176C15}" type="datetimeFigureOut">
              <a:rPr lang="es-ES" smtClean="0"/>
              <a:t>27/10/2025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76BCA7-0014-D670-0460-97CC865FF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D711E4-0597-1823-AA1A-C43BEB653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475F-9015-4ABA-BFC3-7D807E8AC3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7191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456D48-EF81-E802-F264-55EECBA62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74FB1D-8B24-AE02-F70F-0828CEC48A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B2AE331-2756-F733-0480-6E57E19096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419D7E-1D82-6307-234E-4E839E01B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3200-82A9-4D2F-B611-91ECBB176C15}" type="datetimeFigureOut">
              <a:rPr lang="es-ES" smtClean="0"/>
              <a:t>27/10/2025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224E116-ECCC-5545-6AD7-CE40DED0F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466F47A-0449-B534-2339-3D342406C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475F-9015-4ABA-BFC3-7D807E8AC3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7130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5D025B-CB37-37CC-56B2-4BA115740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FCC04E-D617-5F51-2831-73CFA3C91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C1725A-CC5B-36F9-C101-322112080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6EF556A-DB6F-EA62-9747-17B7C5A863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9522986-5319-04A1-619B-183651C0BF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BD25007-E552-A88F-BF70-BDC750563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3200-82A9-4D2F-B611-91ECBB176C15}" type="datetimeFigureOut">
              <a:rPr lang="es-ES" smtClean="0"/>
              <a:t>27/10/2025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3352B8B-BCE9-7248-8162-B7147A4F4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F72E6C4-E459-A523-D6A9-F0ADD0681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475F-9015-4ABA-BFC3-7D807E8AC3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747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23E1CE-B855-2E56-71C9-8C81CCFF1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4CF1FBD-E9E9-39FC-E261-FC77014C1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3200-82A9-4D2F-B611-91ECBB176C15}" type="datetimeFigureOut">
              <a:rPr lang="es-ES" smtClean="0"/>
              <a:t>27/10/2025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A54FE9-8F25-ED1A-3FEF-FBE6E495C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6DF3C26-9137-9BB8-C10F-9651E506B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475F-9015-4ABA-BFC3-7D807E8AC3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4633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DDA4F94-F5CB-5E1B-7DFA-A10FEE1A7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3200-82A9-4D2F-B611-91ECBB176C15}" type="datetimeFigureOut">
              <a:rPr lang="es-ES" smtClean="0"/>
              <a:t>27/10/2025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14B07C-A5B3-379A-FDCB-C0B101393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EC2043B-8475-AAA5-02E7-FEF36C2C3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475F-9015-4ABA-BFC3-7D807E8AC3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8721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082E52-C987-B54B-47E4-0C70127F2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AE29ED2-5F82-A22D-385B-B2037263A0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EFC0988-04B1-409F-3662-49C0ECC2F6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825E768-11E5-00A1-4190-68EBE1F16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3200-82A9-4D2F-B611-91ECBB176C15}" type="datetimeFigureOut">
              <a:rPr lang="es-ES" smtClean="0"/>
              <a:t>27/10/2025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D13EEAD-1160-48DE-C9C9-C8C1F4401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DF512A3-8C3A-55E7-6E04-89513ED21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475F-9015-4ABA-BFC3-7D807E8AC3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1297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CE52CD-459E-AB5C-DE49-0F4773D8C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A0E17E3-3634-4F89-32BB-B1437ED239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67CCD6F-4573-2FBF-BB88-7D5C8F0469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327C3E-F871-BF42-0903-16C14B557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3200-82A9-4D2F-B611-91ECBB176C15}" type="datetimeFigureOut">
              <a:rPr lang="es-ES" smtClean="0"/>
              <a:t>27/10/2025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37E80B4-2C31-DAD6-00F0-AD4364148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337C7B9-ECBB-E9B6-B3E6-DC0E88592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475F-9015-4ABA-BFC3-7D807E8AC3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9928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40D4C4-2A2F-0F2B-12EC-6EEE955D8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B8EA611-BD1B-BA40-7008-79CB5525AE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95BF7C7-76B3-4130-D2D0-1416AC637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3200-82A9-4D2F-B611-91ECBB176C15}" type="datetimeFigureOut">
              <a:rPr lang="es-ES" smtClean="0"/>
              <a:t>27/10/2025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71FCEF-721B-B5CF-B989-833CD56D6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A257A8-CBD2-D49D-29B5-98B1D3EF0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475F-9015-4ABA-BFC3-7D807E8AC3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3674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C60AF97-0B9A-AD5C-5692-52FC6A234E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27457A8-5848-B22C-D5AC-C2FE6B56CA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372A64-8553-32E5-26B2-A4FF8E233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F3200-82A9-4D2F-B611-91ECBB176C15}" type="datetimeFigureOut">
              <a:rPr lang="es-ES" smtClean="0"/>
              <a:t>27/10/2025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1DF754-4280-82E7-6FEF-97D763426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2EDA43D-65BC-CCA3-BD8A-52948B077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475F-9015-4ABA-BFC3-7D807E8AC3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4013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7F75FED-6F90-D28C-10A5-C6F65FBBB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42DCDCD-C609-4A43-BE54-01119288DB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97605B-7991-123B-8E26-E4EF3E35D8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DF3200-82A9-4D2F-B611-91ECBB176C15}" type="datetimeFigureOut">
              <a:rPr lang="es-ES" smtClean="0"/>
              <a:t>27/10/2025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6C40B3-7CF5-F01D-57FC-A1993CECBF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71ADDF-0D34-37D9-296A-7F178DB3A6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4F475F-9015-4ABA-BFC3-7D807E8AC3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302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18821AB-1FC9-FBA1-95B4-1E521ABDC8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937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27A64D5-CED6-9E7D-B249-868C85D538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72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768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8773295-EB08-7D69-5BEB-CB90AAA557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398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40FFF9E-DA26-0050-4258-6BB3B1408D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821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3561BA5-ECDD-7334-3199-C1274EA9E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912"/>
            <a:ext cx="12192000" cy="681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852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4E8481C-B232-A3FE-9F22-09CE08091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9" y="0"/>
            <a:ext cx="121771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998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DE0C506-7B41-A6D9-40F1-D5CC6B173C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7" y="0"/>
            <a:ext cx="121841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881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5D474B5-1E5D-F218-8CA6-18011DE323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004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3297F16-24BD-B178-6BAF-7EEE416A03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20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075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3FCD76B-96E3-81EA-D0A7-1E1C98B133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543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D773008-9798-2171-5E7A-D8D299EB35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079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50C5F9F-0479-87A6-2A9C-017D256264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693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61B1909-706B-5B3B-6586-92EE95133D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5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688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056DA3E-026D-0F4E-56BF-581F5EA7D7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5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350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222B661-F526-492C-F14C-791205F0C9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076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BC5733F-CA75-DA0E-F7E3-B5E8A75113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6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213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49A717F-39B7-DA5D-32B4-D8072852DC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0694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1D633B1-2473-4400-0B2D-55D4B9B9C3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1315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E5EB945-7949-BA12-87EC-4D19DCC10E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8825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E6262E4-7DBD-1D10-28E0-99E382F95F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848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AFA9D47-70C6-673D-A58E-5BBB230502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9395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ACE32A2-86A0-6F57-0FDB-7B51CC65B4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1057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55FC78A-CE81-A79C-65C2-C0D4D24435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6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308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B8C3E12-D271-0EFD-9557-91EB9A8D39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72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1019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27818B9-7E01-662E-C62E-033874D782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5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8783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D19A455-2E50-A938-F2C4-379ABDC618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6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8284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4E17BE8-1146-01F7-EF76-90FFD736BD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5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2607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8344DB2-551F-5C70-578C-441B164EC6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0073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9ED1984-E979-9565-700E-7FA220F5EC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6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1701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03F81A3-98FE-663D-2044-8861DDB122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5581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0D1F4FE-717C-BD23-9571-77A62DE554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7832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C749ABB-8E9F-E7BA-79BB-85A02BCF40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7562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F82364F-02F7-1BC6-25DC-B92C27A584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5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3613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8BF2E9E-883C-1CA9-C24E-3DA7C5A4B0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5814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8B0E060-FFC9-EEDA-5B09-BC52767E9A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7833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9D7FFCF-7090-6A82-1FC3-6CDAC3B0EB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6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7868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5742496-FEA4-F672-DC72-506002C0CA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1" r="1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5436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65BF2FD-5909-77FC-83DB-6C71D19951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5" r="686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4878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30847E5-817D-CA37-E5A7-33D1760EB3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6920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0</Words>
  <Application>Microsoft Office PowerPoint</Application>
  <PresentationFormat>Panorámica</PresentationFormat>
  <Paragraphs>0</Paragraphs>
  <Slides>39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3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ANA CARMEN PEREZ DE LAS VACAS GALAN</dc:creator>
  <cp:lastModifiedBy>ANA CARMEN PEREZ DE LAS VACAS GALAN</cp:lastModifiedBy>
  <cp:revision>2</cp:revision>
  <cp:lastPrinted>2025-10-27T16:36:43Z</cp:lastPrinted>
  <dcterms:created xsi:type="dcterms:W3CDTF">2025-10-27T16:17:09Z</dcterms:created>
  <dcterms:modified xsi:type="dcterms:W3CDTF">2025-10-27T16:36:45Z</dcterms:modified>
</cp:coreProperties>
</file>