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1"/>
  </p:notesMasterIdLst>
  <p:handoutMasterIdLst>
    <p:handoutMasterId r:id="rId22"/>
  </p:handoutMasterIdLst>
  <p:sldIdLst>
    <p:sldId id="347" r:id="rId5"/>
    <p:sldId id="350" r:id="rId6"/>
    <p:sldId id="354" r:id="rId7"/>
    <p:sldId id="351" r:id="rId8"/>
    <p:sldId id="348" r:id="rId9"/>
    <p:sldId id="352" r:id="rId10"/>
    <p:sldId id="362" r:id="rId11"/>
    <p:sldId id="357" r:id="rId12"/>
    <p:sldId id="363" r:id="rId13"/>
    <p:sldId id="364" r:id="rId14"/>
    <p:sldId id="359" r:id="rId15"/>
    <p:sldId id="360" r:id="rId16"/>
    <p:sldId id="361" r:id="rId17"/>
    <p:sldId id="365" r:id="rId18"/>
    <p:sldId id="366" r:id="rId19"/>
    <p:sldId id="349" r:id="rId20"/>
  </p:sldIdLst>
  <p:sldSz cx="12192000" cy="6858000"/>
  <p:notesSz cx="6858000" cy="9144000"/>
  <p:kinsoku lang="ja-JP" invalStChars="、。，．・：；？！゛゜ヽヾゝゞ々’”）〕］｝〉》」』】°‰′″℃￠％!%),.:;?]}｡｣､･ﾞﾟ" invalEndChars="‘“（〔［｛〈《「『【￥＄$([\{｢￡"/>
  <p:defaultTextStyle>
    <a:defPPr rtl="0">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 id="4" name="Esperanza Izquierdo" initials="EI" lastIdx="1" clrIdx="3">
    <p:extLst>
      <p:ext uri="{19B8F6BF-5375-455C-9EA6-DF929625EA0E}">
        <p15:presenceInfo xmlns:p15="http://schemas.microsoft.com/office/powerpoint/2012/main" userId="3a84b3d5c7a675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3222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728"/>
  </p:normalViewPr>
  <p:slideViewPr>
    <p:cSldViewPr snapToGrid="0">
      <p:cViewPr varScale="1">
        <p:scale>
          <a:sx n="86" d="100"/>
          <a:sy n="86" d="100"/>
        </p:scale>
        <p:origin x="562" y="67"/>
      </p:cViewPr>
      <p:guideLst/>
    </p:cSldViewPr>
  </p:slideViewPr>
  <p:notesTextViewPr>
    <p:cViewPr>
      <p:scale>
        <a:sx n="1" d="1"/>
        <a:sy n="1" d="1"/>
      </p:scale>
      <p:origin x="0" y="0"/>
    </p:cViewPr>
  </p:notesText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4" dt="2025-09-20T11:02:40.136" idx="1">
    <p:pos x="10" y="10"/>
    <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rtlCol="0"/>
        <a:lstStyle>
          <a:defPPr>
            <a:defRPr lang="es-ES"/>
          </a:defPPr>
        </a:lstStyle>
        <a:p>
          <a:pPr rtl="0"/>
          <a:endParaRPr lang="es-ES"/>
        </a:p>
      </dgm:t>
    </dgm:pt>
    <dgm:pt modelId="{8FE81FEC-2664-411F-AEB3-065F29F52751}">
      <dgm:prSet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None/>
          </a:pPr>
          <a:r>
            <a:rPr lang="es-ES" sz="1400" dirty="0">
              <a:solidFill>
                <a:schemeClr val="bg1"/>
              </a:solidFill>
              <a:latin typeface="Gill Sans Nova Light" panose="020B0302020104020203" pitchFamily="34" charset="0"/>
            </a:rPr>
            <a:t>Para no perder la visión nocturna, prohibido luces blancas.</a:t>
          </a:r>
        </a:p>
      </dgm:t>
    </dgm:pt>
    <dgm:pt modelId="{BCBC007E-0269-421B-9C41-DE26D5C3A822}" type="parTrans" cxnId="{711E093C-AD42-45A4-8D40-A2D39702062E}">
      <dgm:prSet/>
      <dgm:spPr/>
      <dgm:t>
        <a:bodyPr rtlCol="0"/>
        <a:lstStyle>
          <a:defPPr>
            <a:defRPr lang="es-ES"/>
          </a:defPPr>
        </a:lstStyle>
        <a:p>
          <a:pPr algn="ctr" rtl="0"/>
          <a:endParaRPr lang="es-ES"/>
        </a:p>
      </dgm:t>
    </dgm:pt>
    <dgm:pt modelId="{80230EB7-7230-4881-A631-309C07417378}" type="sibTrans" cxnId="{711E093C-AD42-45A4-8D40-A2D39702062E}">
      <dgm:prSet/>
      <dgm:spPr/>
      <dgm:t>
        <a:bodyPr rtlCol="0"/>
        <a:lstStyle>
          <a:defPPr>
            <a:defRPr lang="es-ES"/>
          </a:defPPr>
        </a:lstStyle>
        <a:p>
          <a:pPr algn="ctr" rtl="0"/>
          <a:endParaRPr lang="es-ES"/>
        </a:p>
      </dgm:t>
    </dgm:pt>
    <dgm:pt modelId="{30A490C8-22B4-4D68-875C-0F0DE2FF864D}">
      <dgm:prSet phldr="0"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Char char="•"/>
          </a:pPr>
          <a:r>
            <a:rPr lang="es-ES" sz="1400" dirty="0">
              <a:solidFill>
                <a:schemeClr val="bg1"/>
              </a:solidFill>
              <a:latin typeface="Gill Sans Nova Light" panose="020B0302020104020203" pitchFamily="34" charset="0"/>
            </a:rPr>
            <a:t>La opción mas versátil y asequible para empezar</a:t>
          </a:r>
        </a:p>
      </dgm:t>
    </dgm:pt>
    <dgm:pt modelId="{035C64B0-4F0C-4FD1-BD23-B1D4C9887CBE}" type="parTrans" cxnId="{381FE1CC-8184-4745-8EB3-6DE11655998D}">
      <dgm:prSet/>
      <dgm:spPr/>
      <dgm:t>
        <a:bodyPr rtlCol="0"/>
        <a:lstStyle>
          <a:defPPr>
            <a:defRPr lang="es-ES"/>
          </a:defPPr>
        </a:lstStyle>
        <a:p>
          <a:pPr algn="ctr" rtl="0"/>
          <a:endParaRPr lang="es-ES"/>
        </a:p>
      </dgm:t>
    </dgm:pt>
    <dgm:pt modelId="{45495DA8-8707-41E3-A12B-FA5766269C44}" type="sibTrans" cxnId="{381FE1CC-8184-4745-8EB3-6DE11655998D}">
      <dgm:prSet/>
      <dgm:spPr/>
      <dgm:t>
        <a:bodyPr rtlCol="0"/>
        <a:lstStyle>
          <a:defPPr>
            <a:defRPr lang="es-ES"/>
          </a:defPPr>
        </a:lstStyle>
        <a:p>
          <a:pPr algn="ctr" rtl="0"/>
          <a:endParaRPr lang="es-ES"/>
        </a:p>
      </dgm:t>
    </dgm:pt>
    <dgm:pt modelId="{50418D2B-9486-42DE-AFDD-1D31420040FF}">
      <dgm:prSet phldr="0"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None/>
          </a:pPr>
          <a:r>
            <a:rPr lang="es-ES" sz="1400" dirty="0">
              <a:solidFill>
                <a:schemeClr val="bg1"/>
              </a:solidFill>
              <a:latin typeface="Gill Sans Nova Light" panose="020B0302020104020203" pitchFamily="34" charset="0"/>
            </a:rPr>
            <a:t>Reflectores, refractores, Dobson, Iniciación, robotizados…</a:t>
          </a:r>
        </a:p>
      </dgm:t>
    </dgm:pt>
    <dgm:pt modelId="{D5A17F6B-93F5-442B-938A-0F38C281BE88}" type="parTrans" cxnId="{5A5BA622-5DEB-48B9-88D9-C1DE36C711E5}">
      <dgm:prSet/>
      <dgm:spPr/>
      <dgm:t>
        <a:bodyPr rtlCol="0"/>
        <a:lstStyle>
          <a:defPPr>
            <a:defRPr lang="es-ES"/>
          </a:defPPr>
        </a:lstStyle>
        <a:p>
          <a:pPr algn="ctr" rtl="0"/>
          <a:endParaRPr lang="es-ES"/>
        </a:p>
      </dgm:t>
    </dgm:pt>
    <dgm:pt modelId="{1D87A0A5-8024-4710-846B-D5BFAC785107}" type="sibTrans" cxnId="{5A5BA622-5DEB-48B9-88D9-C1DE36C711E5}">
      <dgm:prSet/>
      <dgm:spPr/>
      <dgm:t>
        <a:bodyPr rtlCol="0"/>
        <a:lstStyle>
          <a:defPPr>
            <a:defRPr lang="es-ES"/>
          </a:defPPr>
        </a:lstStyle>
        <a:p>
          <a:pPr algn="ctr" rtl="0"/>
          <a:endParaRPr lang="es-ES"/>
        </a:p>
      </dgm:t>
    </dgm:pt>
    <dgm:pt modelId="{0EC0C300-11E4-45CF-8418-973585107209}">
      <dgm:prSet phldr="0"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None/>
          </a:pPr>
          <a:r>
            <a:rPr lang="es-ES" sz="1400" dirty="0">
              <a:solidFill>
                <a:schemeClr val="bg1"/>
              </a:solidFill>
              <a:latin typeface="Gill Sans Nova Light" panose="020B0302020104020203" pitchFamily="34" charset="0"/>
            </a:rPr>
            <a:t>Imprescindible para señalar los objetos en el cielo. Color verde, astronómico.</a:t>
          </a:r>
        </a:p>
      </dgm:t>
    </dgm:pt>
    <dgm:pt modelId="{1E4DD98E-100E-46B7-B24A-408BBF69E9FA}" type="parTrans" cxnId="{51563A4F-C0EB-47D6-B5BC-47A4E599AD4B}">
      <dgm:prSet/>
      <dgm:spPr/>
      <dgm:t>
        <a:bodyPr rtlCol="0"/>
        <a:lstStyle>
          <a:defPPr>
            <a:defRPr lang="es-ES"/>
          </a:defPPr>
        </a:lstStyle>
        <a:p>
          <a:pPr algn="ctr" rtl="0"/>
          <a:endParaRPr lang="es-ES"/>
        </a:p>
      </dgm:t>
    </dgm:pt>
    <dgm:pt modelId="{90FAB5D1-62B3-4FF6-A07D-EE607F529C32}" type="sibTrans" cxnId="{51563A4F-C0EB-47D6-B5BC-47A4E599AD4B}">
      <dgm:prSet/>
      <dgm:spPr/>
      <dgm:t>
        <a:bodyPr rtlCol="0"/>
        <a:lstStyle>
          <a:defPPr>
            <a:defRPr lang="es-ES"/>
          </a:defPPr>
        </a:lstStyle>
        <a:p>
          <a:pPr algn="ctr" rtl="0"/>
          <a:endParaRPr lang="es-ES"/>
        </a:p>
      </dgm:t>
    </dgm:pt>
    <dgm:pt modelId="{FEB4A941-E9FA-4A86-A673-85FF34B35F20}">
      <dgm:prSet phldr="0"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None/>
          </a:pPr>
          <a:r>
            <a:rPr lang="es-ES" sz="1400" dirty="0">
              <a:solidFill>
                <a:schemeClr val="bg1"/>
              </a:solidFill>
              <a:latin typeface="Gill Sans Nova Light" panose="020B0302020104020203" pitchFamily="34" charset="0"/>
            </a:rPr>
            <a:t>Ideal para conocer el cielo y orientación.</a:t>
          </a:r>
        </a:p>
      </dgm:t>
    </dgm:pt>
    <dgm:pt modelId="{39522508-BC4E-4DD5-A744-AFEFFE36DB74}" type="parTrans" cxnId="{F942F56C-9025-4AA1-9B36-C5AE0A93B0F5}">
      <dgm:prSet/>
      <dgm:spPr/>
      <dgm:t>
        <a:bodyPr rtlCol="0"/>
        <a:lstStyle>
          <a:defPPr>
            <a:defRPr lang="es-ES"/>
          </a:defPPr>
        </a:lstStyle>
        <a:p>
          <a:pPr algn="ctr" rtl="0"/>
          <a:endParaRPr lang="es-ES"/>
        </a:p>
      </dgm:t>
    </dgm:pt>
    <dgm:pt modelId="{97624CC8-6315-4683-B26C-C30D552DA5A6}" type="sibTrans" cxnId="{F942F56C-9025-4AA1-9B36-C5AE0A93B0F5}">
      <dgm:prSet/>
      <dgm:spPr/>
      <dgm:t>
        <a:bodyPr rtlCol="0"/>
        <a:lstStyle>
          <a:defPPr>
            <a:defRPr lang="es-ES"/>
          </a:defPPr>
        </a:lstStyle>
        <a:p>
          <a:pPr algn="ctr" rtl="0"/>
          <a:endParaRPr lang="es-ES"/>
        </a:p>
      </dgm:t>
    </dgm:pt>
    <dgm:pt modelId="{73D947E0-108F-4D20-A71E-3CF329F97212}">
      <dgm:prSet phldr="0" custT="1"/>
      <dgm:spPr>
        <a:noFill/>
      </dgm:spPr>
      <dgm:t>
        <a:bodyPr rtlCol="0"/>
        <a:lstStyle>
          <a:defPPr>
            <a:defRPr lang="es-ES"/>
          </a:defPPr>
        </a:lstStyle>
        <a:p>
          <a:pPr algn="ctr" rtl="0"/>
          <a:r>
            <a:rPr lang="es-ES" sz="1600" cap="all" dirty="0">
              <a:latin typeface="Gill Sans Nova Light" panose="020B0302020104020203" pitchFamily="34" charset="0"/>
            </a:rPr>
            <a:t>Prismáticos</a:t>
          </a:r>
        </a:p>
      </dgm:t>
    </dgm:pt>
    <dgm:pt modelId="{AE813459-65AB-4FA9-B717-330DDA6DFA4E}" type="sibTrans" cxnId="{A0077D09-C12C-46D0-8DF7-194B6911362A}">
      <dgm:prSet/>
      <dgm:spPr/>
      <dgm:t>
        <a:bodyPr rtlCol="0"/>
        <a:lstStyle>
          <a:defPPr>
            <a:defRPr lang="es-ES"/>
          </a:defPPr>
        </a:lstStyle>
        <a:p>
          <a:pPr algn="ctr" rtl="0"/>
          <a:endParaRPr lang="es-ES"/>
        </a:p>
      </dgm:t>
    </dgm:pt>
    <dgm:pt modelId="{9D249532-A24D-4D8F-848A-9F42F2E486C9}" type="parTrans" cxnId="{A0077D09-C12C-46D0-8DF7-194B6911362A}">
      <dgm:prSet/>
      <dgm:spPr/>
      <dgm:t>
        <a:bodyPr rtlCol="0"/>
        <a:lstStyle>
          <a:defPPr>
            <a:defRPr lang="es-ES"/>
          </a:defPPr>
        </a:lstStyle>
        <a:p>
          <a:pPr algn="ctr" rtl="0"/>
          <a:endParaRPr lang="es-ES"/>
        </a:p>
      </dgm:t>
    </dgm:pt>
    <dgm:pt modelId="{B1AFA1AF-0FF8-45B3-A6D0-0E255A2F637D}">
      <dgm:prSet phldr="0" custT="1"/>
      <dgm:spPr>
        <a:noFill/>
      </dgm:spPr>
      <dgm:t>
        <a:bodyPr rtlCol="0"/>
        <a:lstStyle>
          <a:defPPr>
            <a:defRPr lang="es-ES"/>
          </a:defPPr>
        </a:lstStyle>
        <a:p>
          <a:pPr algn="ctr" rtl="0"/>
          <a:r>
            <a:rPr lang="es-ES" sz="1600" cap="all" dirty="0">
              <a:latin typeface="Gill Sans Nova Light" panose="020B0302020104020203" pitchFamily="34" charset="0"/>
            </a:rPr>
            <a:t>TELESCOPIOS </a:t>
          </a:r>
        </a:p>
      </dgm:t>
    </dgm:pt>
    <dgm:pt modelId="{88649F7A-400B-4056-965D-C9AC0B3AD942}" type="sibTrans" cxnId="{F28D7702-2FC3-49BD-BB13-C989E5EE622A}">
      <dgm:prSet/>
      <dgm:spPr/>
      <dgm:t>
        <a:bodyPr rtlCol="0"/>
        <a:lstStyle>
          <a:defPPr>
            <a:defRPr lang="es-ES"/>
          </a:defPPr>
        </a:lstStyle>
        <a:p>
          <a:pPr algn="ctr" rtl="0"/>
          <a:endParaRPr lang="es-ES"/>
        </a:p>
      </dgm:t>
    </dgm:pt>
    <dgm:pt modelId="{10C68AF5-481C-45AA-A216-8BBBB04515B9}" type="parTrans" cxnId="{F28D7702-2FC3-49BD-BB13-C989E5EE622A}">
      <dgm:prSet/>
      <dgm:spPr/>
      <dgm:t>
        <a:bodyPr rtlCol="0"/>
        <a:lstStyle>
          <a:defPPr>
            <a:defRPr lang="es-ES"/>
          </a:defPPr>
        </a:lstStyle>
        <a:p>
          <a:pPr algn="ctr" rtl="0"/>
          <a:endParaRPr lang="es-ES"/>
        </a:p>
      </dgm:t>
    </dgm:pt>
    <dgm:pt modelId="{E9682B4F-0217-4B50-923E-C104AA24290F}">
      <dgm:prSet phldr="0" custT="1"/>
      <dgm:spPr>
        <a:noFill/>
      </dgm:spPr>
      <dgm:t>
        <a:bodyPr rtlCol="0"/>
        <a:lstStyle>
          <a:defPPr>
            <a:defRPr lang="es-ES"/>
          </a:defPPr>
        </a:lstStyle>
        <a:p>
          <a:pPr algn="ctr" rtl="0"/>
          <a:r>
            <a:rPr lang="es-ES" sz="1600" cap="all" dirty="0">
              <a:latin typeface="Gill Sans Nova Light" panose="020B0302020104020203" pitchFamily="34" charset="0"/>
            </a:rPr>
            <a:t>Puntero láser </a:t>
          </a:r>
        </a:p>
      </dgm:t>
    </dgm:pt>
    <dgm:pt modelId="{B8632E42-D7EB-4C31-877E-6F1B2801851A}" type="sibTrans" cxnId="{6C23D0C9-74B2-4C8B-AB2F-A03B3B0EBE56}">
      <dgm:prSet/>
      <dgm:spPr/>
      <dgm:t>
        <a:bodyPr rtlCol="0"/>
        <a:lstStyle>
          <a:defPPr>
            <a:defRPr lang="es-ES"/>
          </a:defPPr>
        </a:lstStyle>
        <a:p>
          <a:pPr algn="ctr" rtl="0"/>
          <a:endParaRPr lang="es-ES"/>
        </a:p>
      </dgm:t>
    </dgm:pt>
    <dgm:pt modelId="{E0F6C4AF-9BBB-4698-91D7-F9AE3EACBD5D}" type="parTrans" cxnId="{6C23D0C9-74B2-4C8B-AB2F-A03B3B0EBE56}">
      <dgm:prSet/>
      <dgm:spPr/>
      <dgm:t>
        <a:bodyPr rtlCol="0"/>
        <a:lstStyle>
          <a:defPPr>
            <a:defRPr lang="es-ES"/>
          </a:defPPr>
        </a:lstStyle>
        <a:p>
          <a:pPr algn="ctr" rtl="0"/>
          <a:endParaRPr lang="es-ES"/>
        </a:p>
      </dgm:t>
    </dgm:pt>
    <dgm:pt modelId="{4F85505A-81B6-4FDA-A144-900B71DAD946}">
      <dgm:prSet phldr="0" custT="1"/>
      <dgm:spPr>
        <a:noFill/>
      </dgm:spPr>
      <dgm:t>
        <a:bodyPr rtlCol="0"/>
        <a:lstStyle>
          <a:defPPr>
            <a:defRPr lang="es-ES"/>
          </a:defPPr>
        </a:lstStyle>
        <a:p>
          <a:pPr algn="ctr" rtl="0"/>
          <a:r>
            <a:rPr lang="es-ES" sz="1600" cap="all" dirty="0">
              <a:latin typeface="Gill Sans Nova Light" panose="020B0302020104020203" pitchFamily="34" charset="0"/>
            </a:rPr>
            <a:t>planisferio</a:t>
          </a:r>
        </a:p>
      </dgm:t>
    </dgm:pt>
    <dgm:pt modelId="{68F74A88-49DC-44B1-BC0D-220A7B97601C}" type="sibTrans" cxnId="{2D633B56-E147-4EFC-B9EE-6C0413F329B0}">
      <dgm:prSet/>
      <dgm:spPr/>
      <dgm:t>
        <a:bodyPr rtlCol="0"/>
        <a:lstStyle>
          <a:defPPr>
            <a:defRPr lang="es-ES"/>
          </a:defPPr>
        </a:lstStyle>
        <a:p>
          <a:pPr algn="ctr" rtl="0"/>
          <a:endParaRPr lang="es-ES"/>
        </a:p>
      </dgm:t>
    </dgm:pt>
    <dgm:pt modelId="{D9A96E25-7BBE-4DDD-8DDE-B4970D4340A8}" type="parTrans" cxnId="{2D633B56-E147-4EFC-B9EE-6C0413F329B0}">
      <dgm:prSet/>
      <dgm:spPr/>
      <dgm:t>
        <a:bodyPr rtlCol="0"/>
        <a:lstStyle>
          <a:defPPr>
            <a:defRPr lang="es-ES"/>
          </a:defPPr>
        </a:lstStyle>
        <a:p>
          <a:pPr algn="ctr" rtl="0"/>
          <a:endParaRPr lang="es-ES"/>
        </a:p>
      </dgm:t>
    </dgm:pt>
    <dgm:pt modelId="{A2322D3A-7AC2-4C5C-9D7E-EAB2313D47D4}">
      <dgm:prSet phldr="0" custT="1"/>
      <dgm:spPr>
        <a:noFill/>
      </dgm:spPr>
      <dgm:t>
        <a:bodyPr rtlCol="0"/>
        <a:lstStyle>
          <a:defPPr>
            <a:defRPr lang="es-ES"/>
          </a:defPPr>
        </a:lstStyle>
        <a:p>
          <a:pPr algn="ctr" rtl="0"/>
          <a:r>
            <a:rPr lang="es-ES" sz="1600" cap="all" dirty="0">
              <a:latin typeface="Gill Sans Nova Light" panose="020B0302020104020203" pitchFamily="34" charset="0"/>
            </a:rPr>
            <a:t>Luces rojas</a:t>
          </a:r>
        </a:p>
      </dgm:t>
    </dgm:pt>
    <dgm:pt modelId="{84DE1C3A-3FC7-4DB3-88ED-33F65A71557A}" type="sibTrans" cxnId="{179FAFCF-F878-464E-A8A6-1185EFA0E380}">
      <dgm:prSet/>
      <dgm:spPr/>
      <dgm:t>
        <a:bodyPr rtlCol="0"/>
        <a:lstStyle>
          <a:defPPr>
            <a:defRPr lang="es-ES"/>
          </a:defPPr>
        </a:lstStyle>
        <a:p>
          <a:pPr algn="ctr" rtl="0"/>
          <a:endParaRPr lang="es-ES"/>
        </a:p>
      </dgm:t>
    </dgm:pt>
    <dgm:pt modelId="{4A8C15D4-B36F-4764-B4FF-F2AF790D3E17}" type="parTrans" cxnId="{179FAFCF-F878-464E-A8A6-1185EFA0E380}">
      <dgm:prSet/>
      <dgm:spPr/>
      <dgm:t>
        <a:bodyPr rtlCol="0"/>
        <a:lstStyle>
          <a:defPPr>
            <a:defRPr lang="es-ES"/>
          </a:defPPr>
        </a:lstStyle>
        <a:p>
          <a:pPr algn="ctr" rtl="0"/>
          <a:endParaRPr lang="es-ES"/>
        </a:p>
      </dgm:t>
    </dgm:pt>
    <dgm:pt modelId="{1883746D-BD1F-FB4C-8114-81BDEE15C5EB}">
      <dgm:prSet custT="1"/>
      <dgm:spPr>
        <a:noFill/>
        <a:ln>
          <a:solidFill>
            <a:schemeClr val="accent1">
              <a:lumMod val="40000"/>
              <a:lumOff val="60000"/>
              <a:alpha val="90000"/>
            </a:schemeClr>
          </a:solidFill>
        </a:ln>
      </dgm:spPr>
      <dgm:t>
        <a:bodyPr rtlCol="0"/>
        <a:lstStyle>
          <a:defPPr>
            <a:defRPr lang="es-ES"/>
          </a:defPPr>
        </a:lstStyle>
        <a:p>
          <a:pPr algn="ctr" rtl="0">
            <a:buFont typeface="Arial" panose="020B0604020202020204" pitchFamily="34" charset="0"/>
            <a:buChar char="•"/>
          </a:pPr>
          <a:endParaRPr lang="es-ES" sz="1400" dirty="0">
            <a:solidFill>
              <a:schemeClr val="bg1"/>
            </a:solidFill>
            <a:latin typeface="Gill Sans Nova Light" panose="020B0302020104020203" pitchFamily="34" charset="0"/>
          </a:endParaRPr>
        </a:p>
      </dgm:t>
    </dgm:pt>
    <dgm:pt modelId="{53C8D2FD-ABE2-D645-BD39-36DBABB92E79}" type="parTrans" cxnId="{69FFB7BA-89C9-694B-A68E-ED612F1AFB77}">
      <dgm:prSet/>
      <dgm:spPr/>
      <dgm:t>
        <a:bodyPr rtlCol="0"/>
        <a:lstStyle>
          <a:defPPr>
            <a:defRPr lang="es-ES"/>
          </a:defPPr>
        </a:lstStyle>
        <a:p>
          <a:pPr algn="ctr" rtl="0"/>
          <a:endParaRPr lang="es-ES"/>
        </a:p>
      </dgm:t>
    </dgm:pt>
    <dgm:pt modelId="{1E3C5D7B-418F-C147-96D3-FE327F2EA184}" type="sibTrans" cxnId="{69FFB7BA-89C9-694B-A68E-ED612F1AFB77}">
      <dgm:prSet/>
      <dgm:spPr/>
      <dgm:t>
        <a:bodyPr rtlCol="0"/>
        <a:lstStyle>
          <a:defPPr>
            <a:defRPr lang="es-ES"/>
          </a:defPPr>
        </a:lstStyle>
        <a:p>
          <a:pPr algn="ctr" rtl="0"/>
          <a:endParaRPr lang="es-ES"/>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5">
        <dgm:presLayoutVars>
          <dgm:chMax val="0"/>
          <dgm:chPref val="0"/>
        </dgm:presLayoutVars>
      </dgm:prSet>
      <dgm:spPr/>
    </dgm:pt>
    <dgm:pt modelId="{22359DD7-1BFB-4900-BAE6-6084F2F57988}" type="pres">
      <dgm:prSet presAssocID="{73D947E0-108F-4D20-A71E-3CF329F97212}" presName="desTx" presStyleLbl="alignAccFollowNode1" presStyleIdx="0" presStyleCnt="5">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5">
        <dgm:presLayoutVars>
          <dgm:chMax val="0"/>
          <dgm:chPref val="0"/>
        </dgm:presLayoutVars>
      </dgm:prSet>
      <dgm:spPr/>
    </dgm:pt>
    <dgm:pt modelId="{4FEB85EB-D046-4CDB-8A62-BBCE260C4490}" type="pres">
      <dgm:prSet presAssocID="{B1AFA1AF-0FF8-45B3-A6D0-0E255A2F637D}" presName="desTx" presStyleLbl="alignAccFollowNode1" presStyleIdx="1" presStyleCnt="5">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5">
        <dgm:presLayoutVars>
          <dgm:chMax val="0"/>
          <dgm:chPref val="0"/>
        </dgm:presLayoutVars>
      </dgm:prSet>
      <dgm:spPr/>
    </dgm:pt>
    <dgm:pt modelId="{6B5FE59C-B471-448A-AA7A-B526DCC4D4CA}" type="pres">
      <dgm:prSet presAssocID="{E9682B4F-0217-4B50-923E-C104AA24290F}" presName="desTx" presStyleLbl="alignAccFollowNode1" presStyleIdx="2" presStyleCnt="5">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5">
        <dgm:presLayoutVars>
          <dgm:chMax val="0"/>
          <dgm:chPref val="0"/>
        </dgm:presLayoutVars>
      </dgm:prSet>
      <dgm:spPr/>
    </dgm:pt>
    <dgm:pt modelId="{C42A8BDE-B838-475D-AFDE-17B60D744AB6}" type="pres">
      <dgm:prSet presAssocID="{4F85505A-81B6-4FDA-A144-900B71DAD946}" presName="desTx" presStyleLbl="alignAccFollowNode1" presStyleIdx="3" presStyleCnt="5">
        <dgm:presLayoutVars/>
      </dgm:prSet>
      <dgm:spPr/>
    </dgm:pt>
    <dgm:pt modelId="{D0DC94A3-770A-4810-A89A-7DB7918862F6}" type="pres">
      <dgm:prSet presAssocID="{68F74A88-49DC-44B1-BC0D-220A7B97601C}"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4" presStyleCnt="5">
        <dgm:presLayoutVars>
          <dgm:chMax val="0"/>
          <dgm:chPref val="0"/>
        </dgm:presLayoutVars>
      </dgm:prSet>
      <dgm:spPr/>
    </dgm:pt>
    <dgm:pt modelId="{C8429E68-36DD-4F6A-A2F4-7CCDADCEFAD1}" type="pres">
      <dgm:prSet presAssocID="{A2322D3A-7AC2-4C5C-9D7E-EAB2313D47D4}" presName="desTx" presStyleLbl="alignAccFollowNode1" presStyleIdx="4" presStyleCnt="5">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0"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5A5BA622-5DEB-48B9-88D9-C1DE36C711E5}" srcId="{B1AFA1AF-0FF8-45B3-A6D0-0E255A2F637D}" destId="{50418D2B-9486-42DE-AFDD-1D31420040FF}" srcOrd="0" destOrd="0" parTransId="{D5A17F6B-93F5-442B-938A-0F38C281BE88}" sibTransId="{1D87A0A5-8024-4710-846B-D5BFAC785107}"/>
    <dgm:cxn modelId="{E731EB31-9F9C-8841-B7EE-4C82BF1A2382}" type="presOf" srcId="{1883746D-BD1F-FB4C-8114-81BDEE15C5EB}" destId="{22359DD7-1BFB-4900-BAE6-6084F2F57988}" srcOrd="0" destOrd="1" presId="urn:microsoft.com/office/officeart/2016/7/layout/HorizontalActionList"/>
    <dgm:cxn modelId="{711E093C-AD42-45A4-8D40-A2D39702062E}" srcId="{A2322D3A-7AC2-4C5C-9D7E-EAB2313D47D4}" destId="{8FE81FEC-2664-411F-AEB3-065F29F52751}" srcOrd="0" destOrd="0" parTransId="{BCBC007E-0269-421B-9C41-DE26D5C3A822}" sibTransId="{80230EB7-7230-4881-A631-309C07417378}"/>
    <dgm:cxn modelId="{77A55366-077C-403B-A9E1-B9C6B5CA3288}" type="presOf" srcId="{73D947E0-108F-4D20-A71E-3CF329F97212}" destId="{BDBD7220-3F85-45D2-BED6-5BBFBC23EAE3}" srcOrd="0" destOrd="0" presId="urn:microsoft.com/office/officeart/2016/7/layout/HorizontalActionList"/>
    <dgm:cxn modelId="{F942F56C-9025-4AA1-9B36-C5AE0A93B0F5}" srcId="{4F85505A-81B6-4FDA-A144-900B71DAD946}" destId="{FEB4A941-E9FA-4A86-A673-85FF34B35F20}" srcOrd="0" destOrd="0" parTransId="{39522508-BC4E-4DD5-A744-AFEFFE36DB74}" sibTransId="{97624CC8-6315-4683-B26C-C30D552DA5A6}"/>
    <dgm:cxn modelId="{B7F6ED6E-855A-4A7B-AE18-3BD04546002C}" type="presOf" srcId="{B1AFA1AF-0FF8-45B3-A6D0-0E255A2F637D}" destId="{C4F84DEA-2002-4D32-8E80-70EEE05E345A}" srcOrd="0" destOrd="0" presId="urn:microsoft.com/office/officeart/2016/7/layout/HorizontalActionList"/>
    <dgm:cxn modelId="{51563A4F-C0EB-47D6-B5BC-47A4E599AD4B}" srcId="{E9682B4F-0217-4B50-923E-C104AA24290F}" destId="{0EC0C300-11E4-45CF-8418-973585107209}" srcOrd="0" destOrd="0" parTransId="{1E4DD98E-100E-46B7-B24A-408BBF69E9FA}" sibTransId="{90FAB5D1-62B3-4FF6-A07D-EE607F529C32}"/>
    <dgm:cxn modelId="{6291F24F-B536-4688-99BC-6A4CB5E15E15}" type="presOf" srcId="{4F85505A-81B6-4FDA-A144-900B71DAD946}" destId="{4132ECB1-6BEF-4935-AFA3-B2EAA48FDE7E}" srcOrd="0" destOrd="0" presId="urn:microsoft.com/office/officeart/2016/7/layout/HorizontalActionList"/>
    <dgm:cxn modelId="{2D633B56-E147-4EFC-B9EE-6C0413F329B0}" srcId="{0DD8915E-DC14-41D6-9BB5-F49E1C265163}" destId="{4F85505A-81B6-4FDA-A144-900B71DAD946}" srcOrd="3" destOrd="0" parTransId="{D9A96E25-7BBE-4DDD-8DDE-B4970D4340A8}" sibTransId="{68F74A88-49DC-44B1-BC0D-220A7B97601C}"/>
    <dgm:cxn modelId="{110097B3-0B24-42EE-9C79-845C028B379B}" type="presOf" srcId="{E9682B4F-0217-4B50-923E-C104AA24290F}" destId="{49B7F8FA-D256-41EF-9327-52A3551D9A60}" srcOrd="0" destOrd="0" presId="urn:microsoft.com/office/officeart/2016/7/layout/HorizontalActionList"/>
    <dgm:cxn modelId="{69FFB7BA-89C9-694B-A68E-ED612F1AFB77}" srcId="{73D947E0-108F-4D20-A71E-3CF329F97212}" destId="{1883746D-BD1F-FB4C-8114-81BDEE15C5EB}" srcOrd="1" destOrd="0" parTransId="{53C8D2FD-ABE2-D645-BD39-36DBABB92E79}" sibTransId="{1E3C5D7B-418F-C147-96D3-FE327F2EA184}"/>
    <dgm:cxn modelId="{C54EA6C2-0E6B-42D8-9A4A-4456127A91A8}" type="presOf" srcId="{A2322D3A-7AC2-4C5C-9D7E-EAB2313D47D4}" destId="{59606EB9-9F10-4D12-A33F-A242FDCC0D0F}" srcOrd="0" destOrd="0" presId="urn:microsoft.com/office/officeart/2016/7/layout/HorizontalActionList"/>
    <dgm:cxn modelId="{E339F9C8-AD35-4E33-9434-788C81500EB2}" type="presOf" srcId="{8FE81FEC-2664-411F-AEB3-065F29F52751}" destId="{C8429E68-36DD-4F6A-A2F4-7CCDADCEFAD1}" srcOrd="0" destOrd="0" presId="urn:microsoft.com/office/officeart/2016/7/layout/HorizontalAction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0" destOrd="0" parTransId="{035C64B0-4F0C-4FD1-BD23-B1D4C9887CBE}" sibTransId="{45495DA8-8707-41E3-A12B-FA5766269C44}"/>
    <dgm:cxn modelId="{179FAFCF-F878-464E-A8A6-1185EFA0E380}" srcId="{0DD8915E-DC14-41D6-9BB5-F49E1C265163}" destId="{A2322D3A-7AC2-4C5C-9D7E-EAB2313D47D4}" srcOrd="4" destOrd="0" parTransId="{4A8C15D4-B36F-4764-B4FF-F2AF790D3E17}" sibTransId="{84DE1C3A-3FC7-4DB3-88ED-33F65A71557A}"/>
    <dgm:cxn modelId="{8CB96BD1-8B01-481A-B525-C5C507C9951C}" type="presOf" srcId="{0EC0C300-11E4-45CF-8418-973585107209}" destId="{6B5FE59C-B471-448A-AA7A-B526DCC4D4CA}" srcOrd="0" destOrd="0" presId="urn:microsoft.com/office/officeart/2016/7/layout/HorizontalActionList"/>
    <dgm:cxn modelId="{36A4EED2-16DE-4F21-9B57-BD053CD7ED3D}" type="presOf" srcId="{FEB4A941-E9FA-4A86-A673-85FF34B35F20}" destId="{C42A8BDE-B838-475D-AFDE-17B60D744AB6}" srcOrd="0" destOrd="0" presId="urn:microsoft.com/office/officeart/2016/7/layout/HorizontalActionList"/>
    <dgm:cxn modelId="{BF1349D4-34AE-476D-8D7B-F3ABAB74304F}" type="presOf" srcId="{50418D2B-9486-42DE-AFDD-1D31420040FF}" destId="{4FEB85EB-D046-4CDB-8A62-BBCE260C4490}" srcOrd="0" destOrd="0"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 modelId="{FD5AD2F1-E5D1-4359-99EB-D3225676DF7F}" type="presParOf" srcId="{E4B4F7C4-5024-45F0-9FD7-C5068A1AE6C4}" destId="{D0DC94A3-770A-4810-A89A-7DB7918862F6}" srcOrd="7" destOrd="0" presId="urn:microsoft.com/office/officeart/2016/7/layout/HorizontalActionList"/>
    <dgm:cxn modelId="{2608DA2F-9259-4A20-98D1-9A5F5780B66F}" type="presParOf" srcId="{E4B4F7C4-5024-45F0-9FD7-C5068A1AE6C4}" destId="{647B2244-AC3A-441A-A6FB-6136FA04F429}" srcOrd="8"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8424" y="777239"/>
          <a:ext cx="1953109" cy="585932"/>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339" tIns="154339" rIns="154339" bIns="154339" numCol="1" spcCol="1270" rtlCol="0" anchor="ctr" anchorCtr="0">
          <a:noAutofit/>
        </a:bodyPr>
        <a:lstStyle/>
        <a:p>
          <a:pPr marL="0" lvl="0" indent="0" algn="ctr" defTabSz="711200" rtl="0">
            <a:lnSpc>
              <a:spcPct val="90000"/>
            </a:lnSpc>
            <a:spcBef>
              <a:spcPct val="0"/>
            </a:spcBef>
            <a:spcAft>
              <a:spcPct val="35000"/>
            </a:spcAft>
            <a:buNone/>
          </a:pPr>
          <a:r>
            <a:rPr lang="es-ES" sz="1600" kern="1200" cap="all" dirty="0">
              <a:latin typeface="Gill Sans Nova Light" panose="020B0302020104020203" pitchFamily="34" charset="0"/>
            </a:rPr>
            <a:t>Prismáticos</a:t>
          </a:r>
        </a:p>
      </dsp:txBody>
      <dsp:txXfrm>
        <a:off x="8424" y="777239"/>
        <a:ext cx="1953109" cy="585932"/>
      </dsp:txXfrm>
    </dsp:sp>
    <dsp:sp modelId="{22359DD7-1BFB-4900-BAE6-6084F2F57988}">
      <dsp:nvSpPr>
        <dsp:cNvPr id="0" name=""/>
        <dsp:cNvSpPr/>
      </dsp:nvSpPr>
      <dsp:spPr>
        <a:xfrm>
          <a:off x="8424" y="1363172"/>
          <a:ext cx="1953109" cy="1745787"/>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924" tIns="192924" rIns="192924" bIns="192924"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es-ES" sz="1400" kern="1200" dirty="0">
              <a:solidFill>
                <a:schemeClr val="bg1"/>
              </a:solidFill>
              <a:latin typeface="Gill Sans Nova Light" panose="020B0302020104020203" pitchFamily="34" charset="0"/>
            </a:rPr>
            <a:t>La opción mas versátil y asequible para empezar</a:t>
          </a:r>
        </a:p>
        <a:p>
          <a:pPr marL="0" lvl="0" indent="0" algn="ctr" defTabSz="622300" rtl="0">
            <a:lnSpc>
              <a:spcPct val="90000"/>
            </a:lnSpc>
            <a:spcBef>
              <a:spcPct val="0"/>
            </a:spcBef>
            <a:spcAft>
              <a:spcPct val="35000"/>
            </a:spcAft>
            <a:buFont typeface="Arial" panose="020B0604020202020204" pitchFamily="34" charset="0"/>
            <a:buNone/>
          </a:pPr>
          <a:endParaRPr lang="es-ES" sz="1400" kern="1200" dirty="0">
            <a:solidFill>
              <a:schemeClr val="bg1"/>
            </a:solidFill>
            <a:latin typeface="Gill Sans Nova Light" panose="020B0302020104020203" pitchFamily="34" charset="0"/>
          </a:endParaRPr>
        </a:p>
      </dsp:txBody>
      <dsp:txXfrm>
        <a:off x="8424" y="1363172"/>
        <a:ext cx="1953109" cy="1745787"/>
      </dsp:txXfrm>
    </dsp:sp>
    <dsp:sp modelId="{C4F84DEA-2002-4D32-8E80-70EEE05E345A}">
      <dsp:nvSpPr>
        <dsp:cNvPr id="0" name=""/>
        <dsp:cNvSpPr/>
      </dsp:nvSpPr>
      <dsp:spPr>
        <a:xfrm>
          <a:off x="2069428" y="777239"/>
          <a:ext cx="1953109" cy="585932"/>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339" tIns="154339" rIns="154339" bIns="154339" numCol="1" spcCol="1270" rtlCol="0" anchor="ctr" anchorCtr="0">
          <a:noAutofit/>
        </a:bodyPr>
        <a:lstStyle/>
        <a:p>
          <a:pPr marL="0" lvl="0" indent="0" algn="ctr" defTabSz="711200" rtl="0">
            <a:lnSpc>
              <a:spcPct val="90000"/>
            </a:lnSpc>
            <a:spcBef>
              <a:spcPct val="0"/>
            </a:spcBef>
            <a:spcAft>
              <a:spcPct val="35000"/>
            </a:spcAft>
            <a:buNone/>
          </a:pPr>
          <a:r>
            <a:rPr lang="es-ES" sz="1600" kern="1200" cap="all" dirty="0">
              <a:latin typeface="Gill Sans Nova Light" panose="020B0302020104020203" pitchFamily="34" charset="0"/>
            </a:rPr>
            <a:t>TELESCOPIOS </a:t>
          </a:r>
        </a:p>
      </dsp:txBody>
      <dsp:txXfrm>
        <a:off x="2069428" y="777239"/>
        <a:ext cx="1953109" cy="585932"/>
      </dsp:txXfrm>
    </dsp:sp>
    <dsp:sp modelId="{4FEB85EB-D046-4CDB-8A62-BBCE260C4490}">
      <dsp:nvSpPr>
        <dsp:cNvPr id="0" name=""/>
        <dsp:cNvSpPr/>
      </dsp:nvSpPr>
      <dsp:spPr>
        <a:xfrm>
          <a:off x="2069428" y="1363172"/>
          <a:ext cx="1953109" cy="1745787"/>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924" tIns="192924" rIns="192924" bIns="192924"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es-ES" sz="1400" kern="1200" dirty="0">
              <a:solidFill>
                <a:schemeClr val="bg1"/>
              </a:solidFill>
              <a:latin typeface="Gill Sans Nova Light" panose="020B0302020104020203" pitchFamily="34" charset="0"/>
            </a:rPr>
            <a:t>Reflectores, refractores, Dobson, Iniciación, robotizados…</a:t>
          </a:r>
        </a:p>
      </dsp:txBody>
      <dsp:txXfrm>
        <a:off x="2069428" y="1363172"/>
        <a:ext cx="1953109" cy="1745787"/>
      </dsp:txXfrm>
    </dsp:sp>
    <dsp:sp modelId="{49B7F8FA-D256-41EF-9327-52A3551D9A60}">
      <dsp:nvSpPr>
        <dsp:cNvPr id="0" name=""/>
        <dsp:cNvSpPr/>
      </dsp:nvSpPr>
      <dsp:spPr>
        <a:xfrm>
          <a:off x="4130432" y="777239"/>
          <a:ext cx="1953109" cy="585932"/>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339" tIns="154339" rIns="154339" bIns="154339" numCol="1" spcCol="1270" rtlCol="0" anchor="ctr" anchorCtr="0">
          <a:noAutofit/>
        </a:bodyPr>
        <a:lstStyle/>
        <a:p>
          <a:pPr marL="0" lvl="0" indent="0" algn="ctr" defTabSz="711200" rtl="0">
            <a:lnSpc>
              <a:spcPct val="90000"/>
            </a:lnSpc>
            <a:spcBef>
              <a:spcPct val="0"/>
            </a:spcBef>
            <a:spcAft>
              <a:spcPct val="35000"/>
            </a:spcAft>
            <a:buNone/>
          </a:pPr>
          <a:r>
            <a:rPr lang="es-ES" sz="1600" kern="1200" cap="all" dirty="0">
              <a:latin typeface="Gill Sans Nova Light" panose="020B0302020104020203" pitchFamily="34" charset="0"/>
            </a:rPr>
            <a:t>Puntero láser </a:t>
          </a:r>
        </a:p>
      </dsp:txBody>
      <dsp:txXfrm>
        <a:off x="4130432" y="777239"/>
        <a:ext cx="1953109" cy="585932"/>
      </dsp:txXfrm>
    </dsp:sp>
    <dsp:sp modelId="{6B5FE59C-B471-448A-AA7A-B526DCC4D4CA}">
      <dsp:nvSpPr>
        <dsp:cNvPr id="0" name=""/>
        <dsp:cNvSpPr/>
      </dsp:nvSpPr>
      <dsp:spPr>
        <a:xfrm>
          <a:off x="4130432" y="1363172"/>
          <a:ext cx="1953109" cy="1745787"/>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924" tIns="192924" rIns="192924" bIns="192924"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es-ES" sz="1400" kern="1200" dirty="0">
              <a:solidFill>
                <a:schemeClr val="bg1"/>
              </a:solidFill>
              <a:latin typeface="Gill Sans Nova Light" panose="020B0302020104020203" pitchFamily="34" charset="0"/>
            </a:rPr>
            <a:t>Imprescindible para señalar los objetos en el cielo. Color verde, astronómico.</a:t>
          </a:r>
        </a:p>
      </dsp:txBody>
      <dsp:txXfrm>
        <a:off x="4130432" y="1363172"/>
        <a:ext cx="1953109" cy="1745787"/>
      </dsp:txXfrm>
    </dsp:sp>
    <dsp:sp modelId="{4132ECB1-6BEF-4935-AFA3-B2EAA48FDE7E}">
      <dsp:nvSpPr>
        <dsp:cNvPr id="0" name=""/>
        <dsp:cNvSpPr/>
      </dsp:nvSpPr>
      <dsp:spPr>
        <a:xfrm>
          <a:off x="6191436" y="777239"/>
          <a:ext cx="1953109" cy="585932"/>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339" tIns="154339" rIns="154339" bIns="154339" numCol="1" spcCol="1270" rtlCol="0" anchor="ctr" anchorCtr="0">
          <a:noAutofit/>
        </a:bodyPr>
        <a:lstStyle/>
        <a:p>
          <a:pPr marL="0" lvl="0" indent="0" algn="ctr" defTabSz="711200" rtl="0">
            <a:lnSpc>
              <a:spcPct val="90000"/>
            </a:lnSpc>
            <a:spcBef>
              <a:spcPct val="0"/>
            </a:spcBef>
            <a:spcAft>
              <a:spcPct val="35000"/>
            </a:spcAft>
            <a:buNone/>
          </a:pPr>
          <a:r>
            <a:rPr lang="es-ES" sz="1600" kern="1200" cap="all" dirty="0">
              <a:latin typeface="Gill Sans Nova Light" panose="020B0302020104020203" pitchFamily="34" charset="0"/>
            </a:rPr>
            <a:t>planisferio</a:t>
          </a:r>
        </a:p>
      </dsp:txBody>
      <dsp:txXfrm>
        <a:off x="6191436" y="777239"/>
        <a:ext cx="1953109" cy="585932"/>
      </dsp:txXfrm>
    </dsp:sp>
    <dsp:sp modelId="{C42A8BDE-B838-475D-AFDE-17B60D744AB6}">
      <dsp:nvSpPr>
        <dsp:cNvPr id="0" name=""/>
        <dsp:cNvSpPr/>
      </dsp:nvSpPr>
      <dsp:spPr>
        <a:xfrm>
          <a:off x="6191436" y="1363172"/>
          <a:ext cx="1953109" cy="1745787"/>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924" tIns="192924" rIns="192924" bIns="192924"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es-ES" sz="1400" kern="1200" dirty="0">
              <a:solidFill>
                <a:schemeClr val="bg1"/>
              </a:solidFill>
              <a:latin typeface="Gill Sans Nova Light" panose="020B0302020104020203" pitchFamily="34" charset="0"/>
            </a:rPr>
            <a:t>Ideal para conocer el cielo y orientación.</a:t>
          </a:r>
        </a:p>
      </dsp:txBody>
      <dsp:txXfrm>
        <a:off x="6191436" y="1363172"/>
        <a:ext cx="1953109" cy="1745787"/>
      </dsp:txXfrm>
    </dsp:sp>
    <dsp:sp modelId="{59606EB9-9F10-4D12-A33F-A242FDCC0D0F}">
      <dsp:nvSpPr>
        <dsp:cNvPr id="0" name=""/>
        <dsp:cNvSpPr/>
      </dsp:nvSpPr>
      <dsp:spPr>
        <a:xfrm>
          <a:off x="8252440" y="777239"/>
          <a:ext cx="1953109" cy="585932"/>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339" tIns="154339" rIns="154339" bIns="154339" numCol="1" spcCol="1270" rtlCol="0" anchor="ctr" anchorCtr="0">
          <a:noAutofit/>
        </a:bodyPr>
        <a:lstStyle/>
        <a:p>
          <a:pPr marL="0" lvl="0" indent="0" algn="ctr" defTabSz="711200" rtl="0">
            <a:lnSpc>
              <a:spcPct val="90000"/>
            </a:lnSpc>
            <a:spcBef>
              <a:spcPct val="0"/>
            </a:spcBef>
            <a:spcAft>
              <a:spcPct val="35000"/>
            </a:spcAft>
            <a:buNone/>
          </a:pPr>
          <a:r>
            <a:rPr lang="es-ES" sz="1600" kern="1200" cap="all" dirty="0">
              <a:latin typeface="Gill Sans Nova Light" panose="020B0302020104020203" pitchFamily="34" charset="0"/>
            </a:rPr>
            <a:t>Luces rojas</a:t>
          </a:r>
        </a:p>
      </dsp:txBody>
      <dsp:txXfrm>
        <a:off x="8252440" y="777239"/>
        <a:ext cx="1953109" cy="585932"/>
      </dsp:txXfrm>
    </dsp:sp>
    <dsp:sp modelId="{C8429E68-36DD-4F6A-A2F4-7CCDADCEFAD1}">
      <dsp:nvSpPr>
        <dsp:cNvPr id="0" name=""/>
        <dsp:cNvSpPr/>
      </dsp:nvSpPr>
      <dsp:spPr>
        <a:xfrm>
          <a:off x="8252440" y="1363172"/>
          <a:ext cx="1953109" cy="1745787"/>
        </a:xfrm>
        <a:prstGeom prst="rect">
          <a:avLst/>
        </a:prstGeom>
        <a:noFill/>
        <a:ln w="12700" cap="flat" cmpd="sng" algn="ctr">
          <a:solidFill>
            <a:schemeClr val="accent1">
              <a:lumMod val="40000"/>
              <a:lumOff val="6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924" tIns="192924" rIns="192924" bIns="192924" numCol="1" spcCol="1270" rtlCol="0" anchor="t" anchorCtr="0">
          <a:noAutofit/>
        </a:bodyPr>
        <a:lstStyle/>
        <a:p>
          <a:pPr marL="0" lvl="0" indent="0" algn="ctr" defTabSz="622300" rtl="0">
            <a:lnSpc>
              <a:spcPct val="90000"/>
            </a:lnSpc>
            <a:spcBef>
              <a:spcPct val="0"/>
            </a:spcBef>
            <a:spcAft>
              <a:spcPct val="35000"/>
            </a:spcAft>
            <a:buFont typeface="Arial" panose="020B0604020202020204" pitchFamily="34" charset="0"/>
            <a:buNone/>
          </a:pPr>
          <a:r>
            <a:rPr lang="es-ES" sz="1400" kern="1200" dirty="0">
              <a:solidFill>
                <a:schemeClr val="bg1"/>
              </a:solidFill>
              <a:latin typeface="Gill Sans Nova Light" panose="020B0302020104020203" pitchFamily="34" charset="0"/>
            </a:rPr>
            <a:t>Para no perder la visión nocturna, prohibido luces blancas.</a:t>
          </a:r>
        </a:p>
      </dsp:txBody>
      <dsp:txXfrm>
        <a:off x="8252440" y="1363172"/>
        <a:ext cx="1953109" cy="1745787"/>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Lista de acciones horizontal"/>
  <dgm:desc val="Se usa para mostrar listas agrupadas o no secuenciales de información Funciona bien con grandes cantidades de texto. Todo el texto tiene el mismo nivel de énfasis y la dirección no está implícita."/>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ECD26BE-7DEA-4C2B-B9DB-2C37C9F8E3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a:p>
        </p:txBody>
      </p:sp>
      <p:sp>
        <p:nvSpPr>
          <p:cNvPr id="3" name="Marcador de fecha 2">
            <a:extLst>
              <a:ext uri="{FF2B5EF4-FFF2-40B4-BE49-F238E27FC236}">
                <a16:creationId xmlns:a16="http://schemas.microsoft.com/office/drawing/2014/main" id="{EA153E9C-692C-4575-97BE-DE965E39CB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E8BFF0FE-B589-49B3-AF52-F6CD53B61DE9}" type="datetimeFigureOut">
              <a:rPr lang="es-ES" smtClean="0"/>
              <a:t>29/09/2025</a:t>
            </a:fld>
            <a:endParaRPr lang="es-ES"/>
          </a:p>
        </p:txBody>
      </p:sp>
      <p:sp>
        <p:nvSpPr>
          <p:cNvPr id="4" name="Marcador de pie de página 3">
            <a:extLst>
              <a:ext uri="{FF2B5EF4-FFF2-40B4-BE49-F238E27FC236}">
                <a16:creationId xmlns:a16="http://schemas.microsoft.com/office/drawing/2014/main" id="{0F35C61C-5629-4C13-84A2-04FE2D210C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a:p>
        </p:txBody>
      </p:sp>
      <p:sp>
        <p:nvSpPr>
          <p:cNvPr id="5" name="Marcador de número de diapositiva 4">
            <a:extLst>
              <a:ext uri="{FF2B5EF4-FFF2-40B4-BE49-F238E27FC236}">
                <a16:creationId xmlns:a16="http://schemas.microsoft.com/office/drawing/2014/main" id="{594985D3-6B7F-4DC7-974A-D656290AD2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AE2787E4-CB12-4462-8090-AE36EAD51588}" type="slidenum">
              <a:rPr lang="es-ES" smtClean="0"/>
              <a:t>‹Nº›</a:t>
            </a:fld>
            <a:endParaRPr lang="es-ES"/>
          </a:p>
        </p:txBody>
      </p:sp>
    </p:spTree>
    <p:extLst>
      <p:ext uri="{BB962C8B-B14F-4D97-AF65-F5344CB8AC3E}">
        <p14:creationId xmlns:p14="http://schemas.microsoft.com/office/powerpoint/2010/main" val="2921192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0741703E-D67A-824B-83DA-F2C6174A6B11}" type="datetimeFigureOut">
              <a:rPr lang="es-ES" smtClean="0"/>
              <a:t>29/09/2025</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s-ES"/>
            </a:defPPr>
          </a:lstStyle>
          <a:p>
            <a:pPr rtl="0"/>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76E10D6F-BD72-CF40-A81C-37A07F86FADE}" type="slidenum">
              <a:rPr lang="es-ES" smtClean="0"/>
              <a:t>‹Nº›</a:t>
            </a:fld>
            <a:endParaRPr lang="es-ES" dirty="0"/>
          </a:p>
        </p:txBody>
      </p:sp>
    </p:spTree>
    <p:extLst>
      <p:ext uri="{BB962C8B-B14F-4D97-AF65-F5344CB8AC3E}">
        <p14:creationId xmlns:p14="http://schemas.microsoft.com/office/powerpoint/2010/main" val="439671247"/>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1</a:t>
            </a:fld>
            <a:endParaRPr lang="es-ES"/>
          </a:p>
        </p:txBody>
      </p:sp>
    </p:spTree>
    <p:extLst>
      <p:ext uri="{BB962C8B-B14F-4D97-AF65-F5344CB8AC3E}">
        <p14:creationId xmlns:p14="http://schemas.microsoft.com/office/powerpoint/2010/main" val="412021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2</a:t>
            </a:fld>
            <a:endParaRPr lang="es-ES"/>
          </a:p>
        </p:txBody>
      </p:sp>
    </p:spTree>
    <p:extLst>
      <p:ext uri="{BB962C8B-B14F-4D97-AF65-F5344CB8AC3E}">
        <p14:creationId xmlns:p14="http://schemas.microsoft.com/office/powerpoint/2010/main" val="4063809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3</a:t>
            </a:fld>
            <a:endParaRPr lang="es-ES"/>
          </a:p>
        </p:txBody>
      </p:sp>
    </p:spTree>
    <p:extLst>
      <p:ext uri="{BB962C8B-B14F-4D97-AF65-F5344CB8AC3E}">
        <p14:creationId xmlns:p14="http://schemas.microsoft.com/office/powerpoint/2010/main" val="1851697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4</a:t>
            </a:fld>
            <a:endParaRPr lang="es-ES"/>
          </a:p>
        </p:txBody>
      </p:sp>
    </p:spTree>
    <p:extLst>
      <p:ext uri="{BB962C8B-B14F-4D97-AF65-F5344CB8AC3E}">
        <p14:creationId xmlns:p14="http://schemas.microsoft.com/office/powerpoint/2010/main" val="212631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5</a:t>
            </a:fld>
            <a:endParaRPr lang="es-ES"/>
          </a:p>
        </p:txBody>
      </p:sp>
    </p:spTree>
    <p:extLst>
      <p:ext uri="{BB962C8B-B14F-4D97-AF65-F5344CB8AC3E}">
        <p14:creationId xmlns:p14="http://schemas.microsoft.com/office/powerpoint/2010/main" val="974973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6</a:t>
            </a:fld>
            <a:endParaRPr lang="es-ES"/>
          </a:p>
        </p:txBody>
      </p:sp>
    </p:spTree>
    <p:extLst>
      <p:ext uri="{BB962C8B-B14F-4D97-AF65-F5344CB8AC3E}">
        <p14:creationId xmlns:p14="http://schemas.microsoft.com/office/powerpoint/2010/main" val="462687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8</a:t>
            </a:fld>
            <a:endParaRPr lang="es-ES"/>
          </a:p>
        </p:txBody>
      </p:sp>
    </p:spTree>
    <p:extLst>
      <p:ext uri="{BB962C8B-B14F-4D97-AF65-F5344CB8AC3E}">
        <p14:creationId xmlns:p14="http://schemas.microsoft.com/office/powerpoint/2010/main" val="1942003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11</a:t>
            </a:fld>
            <a:endParaRPr lang="es-ES"/>
          </a:p>
        </p:txBody>
      </p:sp>
    </p:spTree>
    <p:extLst>
      <p:ext uri="{BB962C8B-B14F-4D97-AF65-F5344CB8AC3E}">
        <p14:creationId xmlns:p14="http://schemas.microsoft.com/office/powerpoint/2010/main" val="3345663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12</a:t>
            </a:fld>
            <a:endParaRPr lang="es-ES"/>
          </a:p>
        </p:txBody>
      </p:sp>
    </p:spTree>
    <p:extLst>
      <p:ext uri="{BB962C8B-B14F-4D97-AF65-F5344CB8AC3E}">
        <p14:creationId xmlns:p14="http://schemas.microsoft.com/office/powerpoint/2010/main" val="128600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pPr rtl="0"/>
            <a:fld id="{76E10D6F-BD72-CF40-A81C-37A07F86FADE}" type="slidenum">
              <a:rPr lang="es-ES" smtClean="0"/>
              <a:t>13</a:t>
            </a:fld>
            <a:endParaRPr lang="es-ES"/>
          </a:p>
        </p:txBody>
      </p:sp>
    </p:spTree>
    <p:extLst>
      <p:ext uri="{BB962C8B-B14F-4D97-AF65-F5344CB8AC3E}">
        <p14:creationId xmlns:p14="http://schemas.microsoft.com/office/powerpoint/2010/main" val="1810391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a:p>
        </p:txBody>
      </p:sp>
      <p:sp>
        <p:nvSpPr>
          <p:cNvPr id="4" name="Marcador de número de diapositiva 3"/>
          <p:cNvSpPr>
            <a:spLocks noGrp="1"/>
          </p:cNvSpPr>
          <p:nvPr>
            <p:ph type="sldNum" sz="quarter" idx="5"/>
          </p:nvPr>
        </p:nvSpPr>
        <p:spPr/>
        <p:txBody>
          <a:bodyPr rtlCol="0"/>
          <a:lstStyle>
            <a:defPPr>
              <a:defRPr lang="es-ES"/>
            </a:defPPr>
          </a:lstStyle>
          <a:p>
            <a:pPr rtl="0"/>
            <a:fld id="{76E10D6F-BD72-CF40-A81C-37A07F86FADE}" type="slidenum">
              <a:rPr lang="es-ES" smtClean="0"/>
              <a:t>16</a:t>
            </a:fld>
            <a:endParaRPr lang="es-ES"/>
          </a:p>
        </p:txBody>
      </p:sp>
    </p:spTree>
    <p:extLst>
      <p:ext uri="{BB962C8B-B14F-4D97-AF65-F5344CB8AC3E}">
        <p14:creationId xmlns:p14="http://schemas.microsoft.com/office/powerpoint/2010/main" val="355624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4248F2-5264-4601-AA0B-6C092F77F2DD}"/>
              </a:ext>
            </a:extLst>
          </p:cNvPr>
          <p:cNvSpPr>
            <a:spLocks noGrp="1"/>
          </p:cNvSpPr>
          <p:nvPr>
            <p:ph type="ctrTitle"/>
          </p:nvPr>
        </p:nvSpPr>
        <p:spPr>
          <a:xfrm>
            <a:off x="1069848" y="5212080"/>
            <a:ext cx="10058400" cy="685800"/>
          </a:xfrm>
          <a:prstGeom prst="rect">
            <a:avLst/>
          </a:prstGeom>
        </p:spPr>
        <p:txBody>
          <a:bodyPr lIns="0" tIns="0" rIns="0" bIns="0" rtlCol="0" anchor="b">
            <a:noAutofit/>
          </a:bodyPr>
          <a:lstStyle>
            <a:lvl1pPr algn="ctr">
              <a:defRPr lang="es-ES" sz="4800" spc="300" baseline="0"/>
            </a:lvl1pPr>
          </a:lstStyle>
          <a:p>
            <a:pPr rtl="0"/>
            <a:r>
              <a:rPr lang="es-ES"/>
              <a:t>Haga clic para modificar el estilo de título del patrón</a:t>
            </a:r>
          </a:p>
        </p:txBody>
      </p:sp>
      <p:sp>
        <p:nvSpPr>
          <p:cNvPr id="8" name="Marcador de posición de imagen 7">
            <a:extLst>
              <a:ext uri="{FF2B5EF4-FFF2-40B4-BE49-F238E27FC236}">
                <a16:creationId xmlns:a16="http://schemas.microsoft.com/office/drawing/2014/main" id="{3D273939-81E3-E3E1-9F21-F2D2ABD3F6FC}"/>
              </a:ext>
            </a:extLst>
          </p:cNvPr>
          <p:cNvSpPr>
            <a:spLocks noGrp="1"/>
          </p:cNvSpPr>
          <p:nvPr>
            <p:ph type="pic" sz="quarter" idx="10"/>
          </p:nvPr>
        </p:nvSpPr>
        <p:spPr>
          <a:xfrm>
            <a:off x="4123944" y="1005840"/>
            <a:ext cx="3941064" cy="3941064"/>
          </a:xfrm>
          <a:prstGeom prst="ellipse">
            <a:avLst/>
          </a:prstGeom>
        </p:spPr>
        <p:txBody>
          <a:bodyPr rtlCol="0" anchor="ctr"/>
          <a:lstStyle>
            <a:lvl1pPr marL="0" indent="0" algn="ctr">
              <a:buNone/>
              <a:defRPr lang="es-ES"/>
            </a:lvl1pPr>
          </a:lstStyle>
          <a:p>
            <a:pPr rtl="0"/>
            <a:r>
              <a:rPr lang="es-ES"/>
              <a:t>Haga clic en el icono para agregar una imagen</a:t>
            </a:r>
            <a:endParaRPr lang="es-ES" dirty="0"/>
          </a:p>
        </p:txBody>
      </p:sp>
      <p:sp>
        <p:nvSpPr>
          <p:cNvPr id="3" name="Subtítulo 2">
            <a:extLst>
              <a:ext uri="{FF2B5EF4-FFF2-40B4-BE49-F238E27FC236}">
                <a16:creationId xmlns:a16="http://schemas.microsoft.com/office/drawing/2014/main" id="{DCFB69D3-5632-4285-A209-9DCA67DA668C}"/>
              </a:ext>
            </a:extLst>
          </p:cNvPr>
          <p:cNvSpPr>
            <a:spLocks noGrp="1"/>
          </p:cNvSpPr>
          <p:nvPr>
            <p:ph type="subTitle" idx="1"/>
          </p:nvPr>
        </p:nvSpPr>
        <p:spPr>
          <a:xfrm>
            <a:off x="1066800" y="6044184"/>
            <a:ext cx="10058400" cy="365760"/>
          </a:xfrm>
        </p:spPr>
        <p:txBody>
          <a:bodyPr rtlCol="0">
            <a:noAutofit/>
          </a:bodyPr>
          <a:lstStyle>
            <a:lvl1pPr marL="0" indent="0" algn="ctr">
              <a:buNone/>
              <a:defRPr lang="es-ES" sz="2000" cap="all" spc="300" baseline="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modificar el estilo de subtítulo del patrón</a:t>
            </a:r>
          </a:p>
        </p:txBody>
      </p:sp>
      <p:sp>
        <p:nvSpPr>
          <p:cNvPr id="4" name="Forma libre 9">
            <a:extLst>
              <a:ext uri="{FF2B5EF4-FFF2-40B4-BE49-F238E27FC236}">
                <a16:creationId xmlns:a16="http://schemas.microsoft.com/office/drawing/2014/main" id="{A0672F17-EEFD-D734-0254-5B9F6EF8C41F}"/>
              </a:ext>
            </a:extLst>
          </p:cNvPr>
          <p:cNvSpPr/>
          <p:nvPr userDrawn="1"/>
        </p:nvSpPr>
        <p:spPr>
          <a:xfrm>
            <a:off x="3784786" y="702649"/>
            <a:ext cx="4603362" cy="3661222"/>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noAutofit/>
          </a:bodyPr>
          <a:lstStyle>
            <a:defPPr>
              <a:defRPr lang="es-ES"/>
            </a:defPPr>
          </a:lstStyle>
          <a:p>
            <a:pPr rtl="0"/>
            <a:endParaRPr lang="es-ES" dirty="0">
              <a:solidFill>
                <a:schemeClr val="accent1"/>
              </a:solidFill>
            </a:endParaRPr>
          </a:p>
        </p:txBody>
      </p:sp>
      <p:sp>
        <p:nvSpPr>
          <p:cNvPr id="6" name="Forma libre 11">
            <a:extLst>
              <a:ext uri="{FF2B5EF4-FFF2-40B4-BE49-F238E27FC236}">
                <a16:creationId xmlns:a16="http://schemas.microsoft.com/office/drawing/2014/main" id="{6BCB80F8-76C5-7477-4C73-77682F26129F}"/>
              </a:ext>
            </a:extLst>
          </p:cNvPr>
          <p:cNvSpPr/>
          <p:nvPr userDrawn="1"/>
        </p:nvSpPr>
        <p:spPr>
          <a:xfrm>
            <a:off x="9908952" y="2239509"/>
            <a:ext cx="337051" cy="336855"/>
          </a:xfrm>
          <a:custGeom>
            <a:avLst/>
            <a:gdLst>
              <a:gd name="connsiteX0" fmla="*/ 196508 w 337051"/>
              <a:gd name="connsiteY0" fmla="*/ 108569 h 336855"/>
              <a:gd name="connsiteX1" fmla="*/ 170052 w 337051"/>
              <a:gd name="connsiteY1" fmla="*/ 0 h 336855"/>
              <a:gd name="connsiteX2" fmla="*/ 141880 w 337051"/>
              <a:gd name="connsiteY2" fmla="*/ 108169 h 336855"/>
              <a:gd name="connsiteX3" fmla="*/ 108747 w 337051"/>
              <a:gd name="connsiteY3" fmla="*/ 140640 h 336855"/>
              <a:gd name="connsiteX4" fmla="*/ 0 w 337051"/>
              <a:gd name="connsiteY4" fmla="*/ 166934 h 336855"/>
              <a:gd name="connsiteX5" fmla="*/ 108238 w 337051"/>
              <a:gd name="connsiteY5" fmla="*/ 195122 h 336855"/>
              <a:gd name="connsiteX6" fmla="*/ 140735 w 337051"/>
              <a:gd name="connsiteY6" fmla="*/ 228191 h 336855"/>
              <a:gd name="connsiteX7" fmla="*/ 167063 w 337051"/>
              <a:gd name="connsiteY7" fmla="*/ 336855 h 336855"/>
              <a:gd name="connsiteX8" fmla="*/ 195299 w 337051"/>
              <a:gd name="connsiteY8" fmla="*/ 228686 h 336855"/>
              <a:gd name="connsiteX9" fmla="*/ 228369 w 337051"/>
              <a:gd name="connsiteY9" fmla="*/ 196215 h 336855"/>
              <a:gd name="connsiteX10" fmla="*/ 337052 w 337051"/>
              <a:gd name="connsiteY10" fmla="*/ 169921 h 336855"/>
              <a:gd name="connsiteX11" fmla="*/ 228813 w 337051"/>
              <a:gd name="connsiteY11" fmla="*/ 141733 h 336855"/>
              <a:gd name="connsiteX12" fmla="*/ 196508 w 337051"/>
              <a:gd name="connsiteY12" fmla="*/ 108569 h 33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051" h="336855">
                <a:moveTo>
                  <a:pt x="196508" y="108569"/>
                </a:moveTo>
                <a:lnTo>
                  <a:pt x="170052" y="0"/>
                </a:lnTo>
                <a:lnTo>
                  <a:pt x="141880" y="108169"/>
                </a:lnTo>
                <a:cubicBezTo>
                  <a:pt x="137683" y="124306"/>
                  <a:pt x="124900" y="136757"/>
                  <a:pt x="108747" y="140640"/>
                </a:cubicBezTo>
                <a:lnTo>
                  <a:pt x="0" y="166934"/>
                </a:lnTo>
                <a:lnTo>
                  <a:pt x="108238" y="195122"/>
                </a:lnTo>
                <a:cubicBezTo>
                  <a:pt x="124392" y="199304"/>
                  <a:pt x="136856" y="212054"/>
                  <a:pt x="140735" y="228191"/>
                </a:cubicBezTo>
                <a:lnTo>
                  <a:pt x="167063" y="336855"/>
                </a:lnTo>
                <a:lnTo>
                  <a:pt x="195299" y="228686"/>
                </a:lnTo>
                <a:cubicBezTo>
                  <a:pt x="199496" y="212549"/>
                  <a:pt x="212215" y="200098"/>
                  <a:pt x="228369" y="196215"/>
                </a:cubicBezTo>
                <a:lnTo>
                  <a:pt x="337052" y="169921"/>
                </a:lnTo>
                <a:lnTo>
                  <a:pt x="228813" y="141733"/>
                </a:lnTo>
                <a:cubicBezTo>
                  <a:pt x="212915" y="137450"/>
                  <a:pt x="200387" y="124700"/>
                  <a:pt x="196508" y="108569"/>
                </a:cubicBezTo>
                <a:close/>
              </a:path>
            </a:pathLst>
          </a:custGeom>
          <a:solidFill>
            <a:schemeClr val="accent1"/>
          </a:solidFill>
          <a:ln w="6357" cap="flat">
            <a:noFill/>
            <a:prstDash val="solid"/>
            <a:miter/>
          </a:ln>
        </p:spPr>
        <p:txBody>
          <a:bodyPr rtlCol="0" anchor="ctr">
            <a:noAutofit/>
          </a:bodyPr>
          <a:lstStyle>
            <a:defPPr>
              <a:defRPr lang="es-ES"/>
            </a:defPPr>
          </a:lstStyle>
          <a:p>
            <a:pPr rtl="0"/>
            <a:endParaRPr lang="es-ES" dirty="0"/>
          </a:p>
        </p:txBody>
      </p:sp>
      <p:sp>
        <p:nvSpPr>
          <p:cNvPr id="7" name="Forma libre 12">
            <a:extLst>
              <a:ext uri="{FF2B5EF4-FFF2-40B4-BE49-F238E27FC236}">
                <a16:creationId xmlns:a16="http://schemas.microsoft.com/office/drawing/2014/main" id="{C327C148-E35A-0DCB-85FB-6E0AE4BE1C42}"/>
              </a:ext>
            </a:extLst>
          </p:cNvPr>
          <p:cNvSpPr/>
          <p:nvPr userDrawn="1"/>
        </p:nvSpPr>
        <p:spPr>
          <a:xfrm>
            <a:off x="2690520" y="2201374"/>
            <a:ext cx="763135" cy="749979"/>
          </a:xfrm>
          <a:custGeom>
            <a:avLst/>
            <a:gdLst>
              <a:gd name="connsiteX0" fmla="*/ 763136 w 763135"/>
              <a:gd name="connsiteY0" fmla="*/ 459146 h 749979"/>
              <a:gd name="connsiteX1" fmla="*/ 487307 w 763135"/>
              <a:gd name="connsiteY1" fmla="*/ 341018 h 749979"/>
              <a:gd name="connsiteX2" fmla="*/ 644621 w 763135"/>
              <a:gd name="connsiteY2" fmla="*/ 84073 h 749979"/>
              <a:gd name="connsiteX3" fmla="*/ 405333 w 763135"/>
              <a:gd name="connsiteY3" fmla="*/ 265741 h 749979"/>
              <a:gd name="connsiteX4" fmla="*/ 263053 w 763135"/>
              <a:gd name="connsiteY4" fmla="*/ 0 h 749979"/>
              <a:gd name="connsiteX5" fmla="*/ 299594 w 763135"/>
              <a:gd name="connsiteY5" fmla="*/ 299636 h 749979"/>
              <a:gd name="connsiteX6" fmla="*/ 0 w 763135"/>
              <a:gd name="connsiteY6" fmla="*/ 290998 h 749979"/>
              <a:gd name="connsiteX7" fmla="*/ 275829 w 763135"/>
              <a:gd name="connsiteY7" fmla="*/ 408961 h 749979"/>
              <a:gd name="connsiteX8" fmla="*/ 118515 w 763135"/>
              <a:gd name="connsiteY8" fmla="*/ 666071 h 749979"/>
              <a:gd name="connsiteX9" fmla="*/ 357803 w 763135"/>
              <a:gd name="connsiteY9" fmla="*/ 484239 h 749979"/>
              <a:gd name="connsiteX10" fmla="*/ 500083 w 763135"/>
              <a:gd name="connsiteY10" fmla="*/ 749980 h 749979"/>
              <a:gd name="connsiteX11" fmla="*/ 463700 w 763135"/>
              <a:gd name="connsiteY11" fmla="*/ 450344 h 749979"/>
              <a:gd name="connsiteX12" fmla="*/ 763136 w 763135"/>
              <a:gd name="connsiteY12" fmla="*/ 459146 h 74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135" h="749979">
                <a:moveTo>
                  <a:pt x="763136" y="459146"/>
                </a:moveTo>
                <a:lnTo>
                  <a:pt x="487307" y="341018"/>
                </a:lnTo>
                <a:lnTo>
                  <a:pt x="644621" y="84073"/>
                </a:lnTo>
                <a:lnTo>
                  <a:pt x="405333" y="265741"/>
                </a:lnTo>
                <a:lnTo>
                  <a:pt x="263053" y="0"/>
                </a:lnTo>
                <a:lnTo>
                  <a:pt x="299594" y="299636"/>
                </a:lnTo>
                <a:lnTo>
                  <a:pt x="0" y="290998"/>
                </a:lnTo>
                <a:lnTo>
                  <a:pt x="275829" y="408961"/>
                </a:lnTo>
                <a:lnTo>
                  <a:pt x="118515" y="666071"/>
                </a:lnTo>
                <a:lnTo>
                  <a:pt x="357803" y="484239"/>
                </a:lnTo>
                <a:lnTo>
                  <a:pt x="500083" y="749980"/>
                </a:lnTo>
                <a:lnTo>
                  <a:pt x="463700" y="450344"/>
                </a:lnTo>
                <a:lnTo>
                  <a:pt x="763136" y="459146"/>
                </a:lnTo>
                <a:close/>
              </a:path>
            </a:pathLst>
          </a:custGeom>
          <a:solidFill>
            <a:schemeClr val="accent1">
              <a:alpha val="75000"/>
            </a:schemeClr>
          </a:solidFill>
          <a:ln w="6357" cap="flat">
            <a:noFill/>
            <a:prstDash val="solid"/>
            <a:miter/>
          </a:ln>
        </p:spPr>
        <p:txBody>
          <a:bodyPr rtlCol="0" anchor="ctr">
            <a:noAutofit/>
          </a:bodyPr>
          <a:lstStyle>
            <a:defPPr>
              <a:defRPr lang="es-ES"/>
            </a:defPPr>
          </a:lstStyle>
          <a:p>
            <a:pPr rtl="0"/>
            <a:endParaRPr lang="es-ES" dirty="0"/>
          </a:p>
        </p:txBody>
      </p:sp>
      <p:sp>
        <p:nvSpPr>
          <p:cNvPr id="9" name="Forma libre 15">
            <a:extLst>
              <a:ext uri="{FF2B5EF4-FFF2-40B4-BE49-F238E27FC236}">
                <a16:creationId xmlns:a16="http://schemas.microsoft.com/office/drawing/2014/main" id="{094CD60E-C387-2567-79C1-04FB31B14A3D}"/>
              </a:ext>
            </a:extLst>
          </p:cNvPr>
          <p:cNvSpPr/>
          <p:nvPr userDrawn="1"/>
        </p:nvSpPr>
        <p:spPr>
          <a:xfrm>
            <a:off x="10450578" y="3040271"/>
            <a:ext cx="432443" cy="413124"/>
          </a:xfrm>
          <a:custGeom>
            <a:avLst/>
            <a:gdLst>
              <a:gd name="connsiteX0" fmla="*/ 265826 w 432443"/>
              <a:gd name="connsiteY0" fmla="*/ 168421 h 413124"/>
              <a:gd name="connsiteX1" fmla="*/ 302457 w 432443"/>
              <a:gd name="connsiteY1" fmla="*/ 0 h 413124"/>
              <a:gd name="connsiteX2" fmla="*/ 209099 w 432443"/>
              <a:gd name="connsiteY2" fmla="*/ 143043 h 413124"/>
              <a:gd name="connsiteX3" fmla="*/ 86044 w 432443"/>
              <a:gd name="connsiteY3" fmla="*/ 26300 h 413124"/>
              <a:gd name="connsiteX4" fmla="*/ 159495 w 432443"/>
              <a:gd name="connsiteY4" fmla="*/ 181336 h 413124"/>
              <a:gd name="connsiteX5" fmla="*/ 0 w 432443"/>
              <a:gd name="connsiteY5" fmla="*/ 232862 h 413124"/>
              <a:gd name="connsiteX6" fmla="*/ 166618 w 432443"/>
              <a:gd name="connsiteY6" fmla="*/ 244703 h 413124"/>
              <a:gd name="connsiteX7" fmla="*/ 130178 w 432443"/>
              <a:gd name="connsiteY7" fmla="*/ 413124 h 413124"/>
              <a:gd name="connsiteX8" fmla="*/ 223535 w 432443"/>
              <a:gd name="connsiteY8" fmla="*/ 270082 h 413124"/>
              <a:gd name="connsiteX9" fmla="*/ 346400 w 432443"/>
              <a:gd name="connsiteY9" fmla="*/ 386824 h 413124"/>
              <a:gd name="connsiteX10" fmla="*/ 273075 w 432443"/>
              <a:gd name="connsiteY10" fmla="*/ 231788 h 413124"/>
              <a:gd name="connsiteX11" fmla="*/ 432444 w 432443"/>
              <a:gd name="connsiteY11" fmla="*/ 180262 h 413124"/>
              <a:gd name="connsiteX12" fmla="*/ 265826 w 432443"/>
              <a:gd name="connsiteY12" fmla="*/ 168421 h 41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443" h="413124">
                <a:moveTo>
                  <a:pt x="265826" y="168421"/>
                </a:moveTo>
                <a:lnTo>
                  <a:pt x="302457" y="0"/>
                </a:lnTo>
                <a:lnTo>
                  <a:pt x="209099" y="143043"/>
                </a:lnTo>
                <a:lnTo>
                  <a:pt x="86044" y="26300"/>
                </a:lnTo>
                <a:lnTo>
                  <a:pt x="159495" y="181336"/>
                </a:lnTo>
                <a:lnTo>
                  <a:pt x="0" y="232862"/>
                </a:lnTo>
                <a:lnTo>
                  <a:pt x="166618" y="244703"/>
                </a:lnTo>
                <a:lnTo>
                  <a:pt x="130178" y="413124"/>
                </a:lnTo>
                <a:lnTo>
                  <a:pt x="223535" y="270082"/>
                </a:lnTo>
                <a:lnTo>
                  <a:pt x="346400" y="386824"/>
                </a:lnTo>
                <a:lnTo>
                  <a:pt x="273075" y="231788"/>
                </a:lnTo>
                <a:lnTo>
                  <a:pt x="432444" y="180262"/>
                </a:lnTo>
                <a:lnTo>
                  <a:pt x="265826" y="168421"/>
                </a:lnTo>
                <a:close/>
              </a:path>
            </a:pathLst>
          </a:custGeom>
          <a:solidFill>
            <a:schemeClr val="accent1">
              <a:alpha val="50000"/>
            </a:schemeClr>
          </a:solidFill>
          <a:ln w="6357" cap="flat">
            <a:noFill/>
            <a:prstDash val="solid"/>
            <a:miter/>
          </a:ln>
        </p:spPr>
        <p:txBody>
          <a:bodyPr rtlCol="0" anchor="ctr">
            <a:noAutofit/>
          </a:bodyPr>
          <a:lstStyle>
            <a:defPPr>
              <a:defRPr lang="es-ES"/>
            </a:defPPr>
          </a:lstStyle>
          <a:p>
            <a:pPr rtl="0"/>
            <a:endParaRPr lang="es-ES" dirty="0"/>
          </a:p>
        </p:txBody>
      </p:sp>
      <p:sp>
        <p:nvSpPr>
          <p:cNvPr id="10" name="Forma libre 16">
            <a:extLst>
              <a:ext uri="{FF2B5EF4-FFF2-40B4-BE49-F238E27FC236}">
                <a16:creationId xmlns:a16="http://schemas.microsoft.com/office/drawing/2014/main" id="{118CEC94-78DB-19AB-77DD-495E94E7DE55}"/>
              </a:ext>
            </a:extLst>
          </p:cNvPr>
          <p:cNvSpPr/>
          <p:nvPr userDrawn="1"/>
        </p:nvSpPr>
        <p:spPr>
          <a:xfrm>
            <a:off x="1399094" y="1739838"/>
            <a:ext cx="279816" cy="260586"/>
          </a:xfrm>
          <a:custGeom>
            <a:avLst/>
            <a:gdLst>
              <a:gd name="connsiteX0" fmla="*/ 171992 w 279816"/>
              <a:gd name="connsiteY0" fmla="*/ 106230 h 260586"/>
              <a:gd name="connsiteX1" fmla="*/ 195700 w 279816"/>
              <a:gd name="connsiteY1" fmla="*/ 0 h 260586"/>
              <a:gd name="connsiteX2" fmla="*/ 135285 w 279816"/>
              <a:gd name="connsiteY2" fmla="*/ 90226 h 260586"/>
              <a:gd name="connsiteX3" fmla="*/ 55696 w 279816"/>
              <a:gd name="connsiteY3" fmla="*/ 16588 h 260586"/>
              <a:gd name="connsiteX4" fmla="*/ 103195 w 279816"/>
              <a:gd name="connsiteY4" fmla="*/ 114385 h 260586"/>
              <a:gd name="connsiteX5" fmla="*/ 0 w 279816"/>
              <a:gd name="connsiteY5" fmla="*/ 146882 h 260586"/>
              <a:gd name="connsiteX6" fmla="*/ 107825 w 279816"/>
              <a:gd name="connsiteY6" fmla="*/ 154356 h 260586"/>
              <a:gd name="connsiteX7" fmla="*/ 84212 w 279816"/>
              <a:gd name="connsiteY7" fmla="*/ 260586 h 260586"/>
              <a:gd name="connsiteX8" fmla="*/ 144627 w 279816"/>
              <a:gd name="connsiteY8" fmla="*/ 170360 h 260586"/>
              <a:gd name="connsiteX9" fmla="*/ 224120 w 279816"/>
              <a:gd name="connsiteY9" fmla="*/ 243998 h 260586"/>
              <a:gd name="connsiteX10" fmla="*/ 176717 w 279816"/>
              <a:gd name="connsiteY10" fmla="*/ 146201 h 260586"/>
              <a:gd name="connsiteX11" fmla="*/ 279816 w 279816"/>
              <a:gd name="connsiteY11" fmla="*/ 113705 h 260586"/>
              <a:gd name="connsiteX12" fmla="*/ 171992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1992" y="106230"/>
                </a:moveTo>
                <a:lnTo>
                  <a:pt x="195700" y="0"/>
                </a:lnTo>
                <a:lnTo>
                  <a:pt x="135285" y="90226"/>
                </a:lnTo>
                <a:lnTo>
                  <a:pt x="55696" y="16588"/>
                </a:lnTo>
                <a:lnTo>
                  <a:pt x="103195" y="114385"/>
                </a:lnTo>
                <a:lnTo>
                  <a:pt x="0" y="146882"/>
                </a:lnTo>
                <a:lnTo>
                  <a:pt x="107825" y="154356"/>
                </a:lnTo>
                <a:lnTo>
                  <a:pt x="84212" y="260586"/>
                </a:lnTo>
                <a:lnTo>
                  <a:pt x="144627" y="170360"/>
                </a:lnTo>
                <a:lnTo>
                  <a:pt x="224120" y="243998"/>
                </a:lnTo>
                <a:lnTo>
                  <a:pt x="176717" y="146201"/>
                </a:lnTo>
                <a:lnTo>
                  <a:pt x="279816" y="113705"/>
                </a:lnTo>
                <a:lnTo>
                  <a:pt x="171992" y="106230"/>
                </a:lnTo>
                <a:close/>
              </a:path>
            </a:pathLst>
          </a:custGeom>
          <a:solidFill>
            <a:schemeClr val="accent1"/>
          </a:solidFill>
          <a:ln w="6357" cap="flat">
            <a:noFill/>
            <a:prstDash val="solid"/>
            <a:miter/>
          </a:ln>
        </p:spPr>
        <p:txBody>
          <a:bodyPr rtlCol="0" anchor="ctr">
            <a:noAutofit/>
          </a:bodyPr>
          <a:lstStyle>
            <a:defPPr>
              <a:defRPr lang="es-ES"/>
            </a:defPPr>
          </a:lstStyle>
          <a:p>
            <a:pPr rtl="0"/>
            <a:endParaRPr lang="es-ES" dirty="0"/>
          </a:p>
        </p:txBody>
      </p:sp>
      <p:sp>
        <p:nvSpPr>
          <p:cNvPr id="11" name="Forma libre 17">
            <a:extLst>
              <a:ext uri="{FF2B5EF4-FFF2-40B4-BE49-F238E27FC236}">
                <a16:creationId xmlns:a16="http://schemas.microsoft.com/office/drawing/2014/main" id="{77881F6D-6DC8-2386-9620-B36874FBE270}"/>
              </a:ext>
            </a:extLst>
          </p:cNvPr>
          <p:cNvSpPr/>
          <p:nvPr userDrawn="1"/>
        </p:nvSpPr>
        <p:spPr>
          <a:xfrm>
            <a:off x="9011376" y="2589040"/>
            <a:ext cx="279816" cy="260586"/>
          </a:xfrm>
          <a:custGeom>
            <a:avLst/>
            <a:gdLst>
              <a:gd name="connsiteX0" fmla="*/ 172024 w 279816"/>
              <a:gd name="connsiteY0" fmla="*/ 106230 h 260586"/>
              <a:gd name="connsiteX1" fmla="*/ 195681 w 279816"/>
              <a:gd name="connsiteY1" fmla="*/ 0 h 260586"/>
              <a:gd name="connsiteX2" fmla="*/ 135266 w 279816"/>
              <a:gd name="connsiteY2" fmla="*/ 90226 h 260586"/>
              <a:gd name="connsiteX3" fmla="*/ 55709 w 279816"/>
              <a:gd name="connsiteY3" fmla="*/ 16588 h 260586"/>
              <a:gd name="connsiteX4" fmla="*/ 103214 w 279816"/>
              <a:gd name="connsiteY4" fmla="*/ 114385 h 260586"/>
              <a:gd name="connsiteX5" fmla="*/ 0 w 279816"/>
              <a:gd name="connsiteY5" fmla="*/ 146882 h 260586"/>
              <a:gd name="connsiteX6" fmla="*/ 107793 w 279816"/>
              <a:gd name="connsiteY6" fmla="*/ 154356 h 260586"/>
              <a:gd name="connsiteX7" fmla="*/ 84199 w 279816"/>
              <a:gd name="connsiteY7" fmla="*/ 260586 h 260586"/>
              <a:gd name="connsiteX8" fmla="*/ 144614 w 279816"/>
              <a:gd name="connsiteY8" fmla="*/ 170360 h 260586"/>
              <a:gd name="connsiteX9" fmla="*/ 224108 w 279816"/>
              <a:gd name="connsiteY9" fmla="*/ 243998 h 260586"/>
              <a:gd name="connsiteX10" fmla="*/ 176730 w 279816"/>
              <a:gd name="connsiteY10" fmla="*/ 146201 h 260586"/>
              <a:gd name="connsiteX11" fmla="*/ 279816 w 279816"/>
              <a:gd name="connsiteY11" fmla="*/ 113705 h 260586"/>
              <a:gd name="connsiteX12" fmla="*/ 172024 w 279816"/>
              <a:gd name="connsiteY12" fmla="*/ 106230 h 26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9816" h="260586">
                <a:moveTo>
                  <a:pt x="172024" y="106230"/>
                </a:moveTo>
                <a:lnTo>
                  <a:pt x="195681" y="0"/>
                </a:lnTo>
                <a:lnTo>
                  <a:pt x="135266" y="90226"/>
                </a:lnTo>
                <a:lnTo>
                  <a:pt x="55709" y="16588"/>
                </a:lnTo>
                <a:lnTo>
                  <a:pt x="103214" y="114385"/>
                </a:lnTo>
                <a:lnTo>
                  <a:pt x="0" y="146882"/>
                </a:lnTo>
                <a:lnTo>
                  <a:pt x="107793" y="154356"/>
                </a:lnTo>
                <a:lnTo>
                  <a:pt x="84199" y="260586"/>
                </a:lnTo>
                <a:lnTo>
                  <a:pt x="144614" y="170360"/>
                </a:lnTo>
                <a:lnTo>
                  <a:pt x="224108" y="243998"/>
                </a:lnTo>
                <a:lnTo>
                  <a:pt x="176730" y="146201"/>
                </a:lnTo>
                <a:lnTo>
                  <a:pt x="279816" y="113705"/>
                </a:lnTo>
                <a:lnTo>
                  <a:pt x="172024" y="106230"/>
                </a:lnTo>
                <a:close/>
              </a:path>
            </a:pathLst>
          </a:custGeom>
          <a:solidFill>
            <a:schemeClr val="accent1">
              <a:alpha val="75000"/>
            </a:schemeClr>
          </a:solidFill>
          <a:ln w="6357" cap="flat">
            <a:noFill/>
            <a:prstDash val="solid"/>
            <a:miter/>
          </a:ln>
        </p:spPr>
        <p:txBody>
          <a:bodyPr rtlCol="0" anchor="ctr">
            <a:noAutofit/>
          </a:bodyPr>
          <a:lstStyle>
            <a:defPPr>
              <a:defRPr lang="es-ES"/>
            </a:defPPr>
          </a:lstStyle>
          <a:p>
            <a:pPr rtl="0"/>
            <a:endParaRPr lang="es-ES" dirty="0"/>
          </a:p>
        </p:txBody>
      </p:sp>
      <p:sp>
        <p:nvSpPr>
          <p:cNvPr id="12" name="Forma libre 33">
            <a:extLst>
              <a:ext uri="{FF2B5EF4-FFF2-40B4-BE49-F238E27FC236}">
                <a16:creationId xmlns:a16="http://schemas.microsoft.com/office/drawing/2014/main" id="{6BECF6E6-E7EC-0752-CFA9-0A14648606A2}"/>
              </a:ext>
            </a:extLst>
          </p:cNvPr>
          <p:cNvSpPr/>
          <p:nvPr userDrawn="1"/>
        </p:nvSpPr>
        <p:spPr>
          <a:xfrm>
            <a:off x="2405637" y="1349627"/>
            <a:ext cx="381644" cy="381421"/>
          </a:xfrm>
          <a:custGeom>
            <a:avLst/>
            <a:gdLst>
              <a:gd name="connsiteX0" fmla="*/ 258805 w 381644"/>
              <a:gd name="connsiteY0" fmla="*/ 222000 h 381421"/>
              <a:gd name="connsiteX1" fmla="*/ 381644 w 381644"/>
              <a:gd name="connsiteY1" fmla="*/ 191474 h 381421"/>
              <a:gd name="connsiteX2" fmla="*/ 258938 w 381644"/>
              <a:gd name="connsiteY2" fmla="*/ 160178 h 381421"/>
              <a:gd name="connsiteX3" fmla="*/ 221958 w 381644"/>
              <a:gd name="connsiteY3" fmla="*/ 122920 h 381421"/>
              <a:gd name="connsiteX4" fmla="*/ 191528 w 381644"/>
              <a:gd name="connsiteY4" fmla="*/ 0 h 381421"/>
              <a:gd name="connsiteX5" fmla="*/ 160227 w 381644"/>
              <a:gd name="connsiteY5" fmla="*/ 122672 h 381421"/>
              <a:gd name="connsiteX6" fmla="*/ 122954 w 381644"/>
              <a:gd name="connsiteY6" fmla="*/ 159644 h 381421"/>
              <a:gd name="connsiteX7" fmla="*/ 0 w 381644"/>
              <a:gd name="connsiteY7" fmla="*/ 190063 h 381421"/>
              <a:gd name="connsiteX8" fmla="*/ 122712 w 381644"/>
              <a:gd name="connsiteY8" fmla="*/ 221352 h 381421"/>
              <a:gd name="connsiteX9" fmla="*/ 159693 w 381644"/>
              <a:gd name="connsiteY9" fmla="*/ 258616 h 381421"/>
              <a:gd name="connsiteX10" fmla="*/ 190116 w 381644"/>
              <a:gd name="connsiteY10" fmla="*/ 381422 h 381421"/>
              <a:gd name="connsiteX11" fmla="*/ 221418 w 381644"/>
              <a:gd name="connsiteY11" fmla="*/ 258749 h 381421"/>
              <a:gd name="connsiteX12" fmla="*/ 258805 w 381644"/>
              <a:gd name="connsiteY12" fmla="*/ 222000 h 38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44" h="381421">
                <a:moveTo>
                  <a:pt x="258805" y="222000"/>
                </a:moveTo>
                <a:lnTo>
                  <a:pt x="381644" y="191474"/>
                </a:lnTo>
                <a:lnTo>
                  <a:pt x="258938" y="160178"/>
                </a:lnTo>
                <a:cubicBezTo>
                  <a:pt x="240630" y="155538"/>
                  <a:pt x="226448" y="141168"/>
                  <a:pt x="221958" y="122920"/>
                </a:cubicBezTo>
                <a:lnTo>
                  <a:pt x="191528" y="0"/>
                </a:lnTo>
                <a:lnTo>
                  <a:pt x="160227" y="122672"/>
                </a:lnTo>
                <a:cubicBezTo>
                  <a:pt x="155584" y="140971"/>
                  <a:pt x="141212" y="155150"/>
                  <a:pt x="122954" y="159644"/>
                </a:cubicBezTo>
                <a:lnTo>
                  <a:pt x="0" y="190063"/>
                </a:lnTo>
                <a:lnTo>
                  <a:pt x="122712" y="221352"/>
                </a:lnTo>
                <a:cubicBezTo>
                  <a:pt x="141015" y="225998"/>
                  <a:pt x="155197" y="240362"/>
                  <a:pt x="159693" y="258616"/>
                </a:cubicBezTo>
                <a:lnTo>
                  <a:pt x="190116" y="381422"/>
                </a:lnTo>
                <a:lnTo>
                  <a:pt x="221418" y="258749"/>
                </a:lnTo>
                <a:cubicBezTo>
                  <a:pt x="226174" y="240788"/>
                  <a:pt x="240547" y="226494"/>
                  <a:pt x="258805" y="222000"/>
                </a:cubicBezTo>
                <a:close/>
              </a:path>
            </a:pathLst>
          </a:custGeom>
          <a:solidFill>
            <a:schemeClr val="accent1">
              <a:alpha val="85000"/>
            </a:schemeClr>
          </a:solidFill>
          <a:ln w="6357" cap="flat">
            <a:noFill/>
            <a:prstDash val="solid"/>
            <a:miter/>
          </a:ln>
        </p:spPr>
        <p:txBody>
          <a:bodyPr rtlCol="0" anchor="ctr">
            <a:noAutofit/>
          </a:bodyPr>
          <a:lstStyle>
            <a:defPPr>
              <a:defRPr lang="es-ES"/>
            </a:defPPr>
          </a:lstStyle>
          <a:p>
            <a:pPr rtl="0"/>
            <a:endParaRPr lang="es-ES" dirty="0"/>
          </a:p>
        </p:txBody>
      </p:sp>
      <p:sp>
        <p:nvSpPr>
          <p:cNvPr id="13" name="Forma libre 55">
            <a:extLst>
              <a:ext uri="{FF2B5EF4-FFF2-40B4-BE49-F238E27FC236}">
                <a16:creationId xmlns:a16="http://schemas.microsoft.com/office/drawing/2014/main" id="{969407E6-6166-2B8B-2BD5-E64949BF930C}"/>
              </a:ext>
            </a:extLst>
          </p:cNvPr>
          <p:cNvSpPr/>
          <p:nvPr userDrawn="1"/>
        </p:nvSpPr>
        <p:spPr>
          <a:xfrm>
            <a:off x="10633932" y="1457748"/>
            <a:ext cx="1558068" cy="1391878"/>
          </a:xfrm>
          <a:custGeom>
            <a:avLst/>
            <a:gdLst>
              <a:gd name="connsiteX0" fmla="*/ 569234 w 1558068"/>
              <a:gd name="connsiteY0" fmla="*/ 938505 h 1391878"/>
              <a:gd name="connsiteX1" fmla="*/ 596770 w 1558068"/>
              <a:gd name="connsiteY1" fmla="*/ 964075 h 1391878"/>
              <a:gd name="connsiteX2" fmla="*/ 1237422 w 1558068"/>
              <a:gd name="connsiteY2" fmla="*/ 1373831 h 1391878"/>
              <a:gd name="connsiteX3" fmla="*/ 1272590 w 1558068"/>
              <a:gd name="connsiteY3" fmla="*/ 1389955 h 1391878"/>
              <a:gd name="connsiteX4" fmla="*/ 1124478 w 1558068"/>
              <a:gd name="connsiteY4" fmla="*/ 1382188 h 1391878"/>
              <a:gd name="connsiteX5" fmla="*/ 611397 w 1558068"/>
              <a:gd name="connsiteY5" fmla="*/ 1030550 h 1391878"/>
              <a:gd name="connsiteX6" fmla="*/ 569234 w 1558068"/>
              <a:gd name="connsiteY6" fmla="*/ 938505 h 1391878"/>
              <a:gd name="connsiteX7" fmla="*/ 524526 w 1558068"/>
              <a:gd name="connsiteY7" fmla="*/ 735452 h 1391878"/>
              <a:gd name="connsiteX8" fmla="*/ 799065 w 1558068"/>
              <a:gd name="connsiteY8" fmla="*/ 986199 h 1391878"/>
              <a:gd name="connsiteX9" fmla="*/ 1302162 w 1558068"/>
              <a:gd name="connsiteY9" fmla="*/ 1248260 h 1391878"/>
              <a:gd name="connsiteX10" fmla="*/ 1519783 w 1558068"/>
              <a:gd name="connsiteY10" fmla="*/ 1337253 h 1391878"/>
              <a:gd name="connsiteX11" fmla="*/ 1493201 w 1558068"/>
              <a:gd name="connsiteY11" fmla="*/ 1347677 h 1391878"/>
              <a:gd name="connsiteX12" fmla="*/ 1328045 w 1558068"/>
              <a:gd name="connsiteY12" fmla="*/ 1384254 h 1391878"/>
              <a:gd name="connsiteX13" fmla="*/ 884472 w 1558068"/>
              <a:gd name="connsiteY13" fmla="*/ 1171165 h 1391878"/>
              <a:gd name="connsiteX14" fmla="*/ 545067 w 1558068"/>
              <a:gd name="connsiteY14" fmla="*/ 866921 h 1391878"/>
              <a:gd name="connsiteX15" fmla="*/ 524526 w 1558068"/>
              <a:gd name="connsiteY15" fmla="*/ 735452 h 1391878"/>
              <a:gd name="connsiteX16" fmla="*/ 606372 w 1558068"/>
              <a:gd name="connsiteY16" fmla="*/ 372894 h 1391878"/>
              <a:gd name="connsiteX17" fmla="*/ 634417 w 1558068"/>
              <a:gd name="connsiteY17" fmla="*/ 431208 h 1391878"/>
              <a:gd name="connsiteX18" fmla="*/ 566498 w 1558068"/>
              <a:gd name="connsiteY18" fmla="*/ 449595 h 1391878"/>
              <a:gd name="connsiteX19" fmla="*/ 606372 w 1558068"/>
              <a:gd name="connsiteY19" fmla="*/ 372894 h 1391878"/>
              <a:gd name="connsiteX20" fmla="*/ 709142 w 1558068"/>
              <a:gd name="connsiteY20" fmla="*/ 224418 h 1391878"/>
              <a:gd name="connsiteX21" fmla="*/ 728284 w 1558068"/>
              <a:gd name="connsiteY21" fmla="*/ 252637 h 1391878"/>
              <a:gd name="connsiteX22" fmla="*/ 864440 w 1558068"/>
              <a:gd name="connsiteY22" fmla="*/ 443406 h 1391878"/>
              <a:gd name="connsiteX23" fmla="*/ 1494663 w 1558068"/>
              <a:gd name="connsiteY23" fmla="*/ 886790 h 1391878"/>
              <a:gd name="connsiteX24" fmla="*/ 1558068 w 1558068"/>
              <a:gd name="connsiteY24" fmla="*/ 910396 h 1391878"/>
              <a:gd name="connsiteX25" fmla="*/ 1558068 w 1558068"/>
              <a:gd name="connsiteY25" fmla="*/ 1084542 h 1391878"/>
              <a:gd name="connsiteX26" fmla="*/ 1547828 w 1558068"/>
              <a:gd name="connsiteY26" fmla="*/ 1081784 h 1391878"/>
              <a:gd name="connsiteX27" fmla="*/ 896364 w 1558068"/>
              <a:gd name="connsiteY27" fmla="*/ 703890 h 1391878"/>
              <a:gd name="connsiteX28" fmla="*/ 706980 w 1558068"/>
              <a:gd name="connsiteY28" fmla="*/ 525312 h 1391878"/>
              <a:gd name="connsiteX29" fmla="*/ 611524 w 1558068"/>
              <a:gd name="connsiteY29" fmla="*/ 353033 h 1391878"/>
              <a:gd name="connsiteX30" fmla="*/ 632764 w 1558068"/>
              <a:gd name="connsiteY30" fmla="*/ 319602 h 1391878"/>
              <a:gd name="connsiteX31" fmla="*/ 709142 w 1558068"/>
              <a:gd name="connsiteY31" fmla="*/ 224418 h 1391878"/>
              <a:gd name="connsiteX32" fmla="*/ 263637 w 1558068"/>
              <a:gd name="connsiteY32" fmla="*/ 195688 h 1391878"/>
              <a:gd name="connsiteX33" fmla="*/ 332343 w 1558068"/>
              <a:gd name="connsiteY33" fmla="*/ 202388 h 1391878"/>
              <a:gd name="connsiteX34" fmla="*/ 609171 w 1558068"/>
              <a:gd name="connsiteY34" fmla="*/ 298653 h 1391878"/>
              <a:gd name="connsiteX35" fmla="*/ 582524 w 1558068"/>
              <a:gd name="connsiteY35" fmla="*/ 348215 h 1391878"/>
              <a:gd name="connsiteX36" fmla="*/ 355746 w 1558068"/>
              <a:gd name="connsiteY36" fmla="*/ 283710 h 1391878"/>
              <a:gd name="connsiteX37" fmla="*/ 362742 w 1558068"/>
              <a:gd name="connsiteY37" fmla="*/ 308784 h 1391878"/>
              <a:gd name="connsiteX38" fmla="*/ 1496825 w 1558068"/>
              <a:gd name="connsiteY38" fmla="*/ 1090726 h 1391878"/>
              <a:gd name="connsiteX39" fmla="*/ 1558068 w 1558068"/>
              <a:gd name="connsiteY39" fmla="*/ 1121028 h 1391878"/>
              <a:gd name="connsiteX40" fmla="*/ 1558068 w 1558068"/>
              <a:gd name="connsiteY40" fmla="*/ 1200719 h 1391878"/>
              <a:gd name="connsiteX41" fmla="*/ 1476874 w 1558068"/>
              <a:gd name="connsiteY41" fmla="*/ 1162995 h 1391878"/>
              <a:gd name="connsiteX42" fmla="*/ 263343 w 1558068"/>
              <a:gd name="connsiteY42" fmla="*/ 295017 h 1391878"/>
              <a:gd name="connsiteX43" fmla="*/ 232182 w 1558068"/>
              <a:gd name="connsiteY43" fmla="*/ 210447 h 1391878"/>
              <a:gd name="connsiteX44" fmla="*/ 263637 w 1558068"/>
              <a:gd name="connsiteY44" fmla="*/ 195688 h 1391878"/>
              <a:gd name="connsiteX45" fmla="*/ 846290 w 1558068"/>
              <a:gd name="connsiteY45" fmla="*/ 112167 h 1391878"/>
              <a:gd name="connsiteX46" fmla="*/ 874996 w 1558068"/>
              <a:gd name="connsiteY46" fmla="*/ 144373 h 1391878"/>
              <a:gd name="connsiteX47" fmla="*/ 1383499 w 1558068"/>
              <a:gd name="connsiteY47" fmla="*/ 608896 h 1391878"/>
              <a:gd name="connsiteX48" fmla="*/ 1512416 w 1558068"/>
              <a:gd name="connsiteY48" fmla="*/ 684951 h 1391878"/>
              <a:gd name="connsiteX49" fmla="*/ 1558068 w 1558068"/>
              <a:gd name="connsiteY49" fmla="*/ 707429 h 1391878"/>
              <a:gd name="connsiteX50" fmla="*/ 1558068 w 1558068"/>
              <a:gd name="connsiteY50" fmla="*/ 857156 h 1391878"/>
              <a:gd name="connsiteX51" fmla="*/ 1460665 w 1558068"/>
              <a:gd name="connsiteY51" fmla="*/ 814757 h 1391878"/>
              <a:gd name="connsiteX52" fmla="*/ 1054206 w 1558068"/>
              <a:gd name="connsiteY52" fmla="*/ 568976 h 1391878"/>
              <a:gd name="connsiteX53" fmla="*/ 733880 w 1558068"/>
              <a:gd name="connsiteY53" fmla="*/ 219206 h 1391878"/>
              <a:gd name="connsiteX54" fmla="*/ 747426 w 1558068"/>
              <a:gd name="connsiteY54" fmla="*/ 185870 h 1391878"/>
              <a:gd name="connsiteX55" fmla="*/ 838875 w 1558068"/>
              <a:gd name="connsiteY55" fmla="*/ 115365 h 1391878"/>
              <a:gd name="connsiteX56" fmla="*/ 846290 w 1558068"/>
              <a:gd name="connsiteY56" fmla="*/ 112167 h 1391878"/>
              <a:gd name="connsiteX57" fmla="*/ 926715 w 1558068"/>
              <a:gd name="connsiteY57" fmla="*/ 68442 h 1391878"/>
              <a:gd name="connsiteX58" fmla="*/ 933631 w 1558068"/>
              <a:gd name="connsiteY58" fmla="*/ 76125 h 1391878"/>
              <a:gd name="connsiteX59" fmla="*/ 1043395 w 1558068"/>
              <a:gd name="connsiteY59" fmla="*/ 224709 h 1391878"/>
              <a:gd name="connsiteX60" fmla="*/ 1382482 w 1558068"/>
              <a:gd name="connsiteY60" fmla="*/ 506041 h 1391878"/>
              <a:gd name="connsiteX61" fmla="*/ 1500733 w 1558068"/>
              <a:gd name="connsiteY61" fmla="*/ 574764 h 1391878"/>
              <a:gd name="connsiteX62" fmla="*/ 1558068 w 1558068"/>
              <a:gd name="connsiteY62" fmla="*/ 603739 h 1391878"/>
              <a:gd name="connsiteX63" fmla="*/ 1558068 w 1558068"/>
              <a:gd name="connsiteY63" fmla="*/ 674283 h 1391878"/>
              <a:gd name="connsiteX64" fmla="*/ 1526389 w 1558068"/>
              <a:gd name="connsiteY64" fmla="*/ 658850 h 1391878"/>
              <a:gd name="connsiteX65" fmla="*/ 1120154 w 1558068"/>
              <a:gd name="connsiteY65" fmla="*/ 369551 h 1391878"/>
              <a:gd name="connsiteX66" fmla="*/ 879448 w 1558068"/>
              <a:gd name="connsiteY66" fmla="*/ 93037 h 1391878"/>
              <a:gd name="connsiteX67" fmla="*/ 905967 w 1558068"/>
              <a:gd name="connsiteY67" fmla="*/ 77205 h 1391878"/>
              <a:gd name="connsiteX68" fmla="*/ 926715 w 1558068"/>
              <a:gd name="connsiteY68" fmla="*/ 68442 h 1391878"/>
              <a:gd name="connsiteX69" fmla="*/ 97215 w 1558068"/>
              <a:gd name="connsiteY69" fmla="*/ 53884 h 1391878"/>
              <a:gd name="connsiteX70" fmla="*/ 501823 w 1558068"/>
              <a:gd name="connsiteY70" fmla="*/ 170330 h 1391878"/>
              <a:gd name="connsiteX71" fmla="*/ 651207 w 1558068"/>
              <a:gd name="connsiteY71" fmla="*/ 238082 h 1391878"/>
              <a:gd name="connsiteX72" fmla="*/ 627994 w 1558068"/>
              <a:gd name="connsiteY72" fmla="*/ 274958 h 1391878"/>
              <a:gd name="connsiteX73" fmla="*/ 213993 w 1558068"/>
              <a:gd name="connsiteY73" fmla="*/ 174264 h 1391878"/>
              <a:gd name="connsiteX74" fmla="*/ 1528161 w 1558068"/>
              <a:gd name="connsiteY74" fmla="*/ 1235727 h 1391878"/>
              <a:gd name="connsiteX75" fmla="*/ 1558068 w 1558068"/>
              <a:gd name="connsiteY75" fmla="*/ 1248786 h 1391878"/>
              <a:gd name="connsiteX76" fmla="*/ 1558068 w 1558068"/>
              <a:gd name="connsiteY76" fmla="*/ 1339724 h 1391878"/>
              <a:gd name="connsiteX77" fmla="*/ 1508165 w 1558068"/>
              <a:gd name="connsiteY77" fmla="*/ 1315065 h 1391878"/>
              <a:gd name="connsiteX78" fmla="*/ 834232 w 1558068"/>
              <a:gd name="connsiteY78" fmla="*/ 912257 h 1391878"/>
              <a:gd name="connsiteX79" fmla="*/ 376605 w 1558068"/>
              <a:gd name="connsiteY79" fmla="*/ 572808 h 1391878"/>
              <a:gd name="connsiteX80" fmla="*/ 10427 w 1558068"/>
              <a:gd name="connsiteY80" fmla="*/ 177016 h 1391878"/>
              <a:gd name="connsiteX81" fmla="*/ 8201 w 1558068"/>
              <a:gd name="connsiteY81" fmla="*/ 88124 h 1391878"/>
              <a:gd name="connsiteX82" fmla="*/ 97215 w 1558068"/>
              <a:gd name="connsiteY82" fmla="*/ 53884 h 1391878"/>
              <a:gd name="connsiteX83" fmla="*/ 1077419 w 1558068"/>
              <a:gd name="connsiteY83" fmla="*/ 16050 h 1391878"/>
              <a:gd name="connsiteX84" fmla="*/ 1107308 w 1558068"/>
              <a:gd name="connsiteY84" fmla="*/ 59708 h 1391878"/>
              <a:gd name="connsiteX85" fmla="*/ 1327473 w 1558068"/>
              <a:gd name="connsiteY85" fmla="*/ 286659 h 1391878"/>
              <a:gd name="connsiteX86" fmla="*/ 1446986 w 1558068"/>
              <a:gd name="connsiteY86" fmla="*/ 369325 h 1391878"/>
              <a:gd name="connsiteX87" fmla="*/ 1558068 w 1558068"/>
              <a:gd name="connsiteY87" fmla="*/ 432683 h 1391878"/>
              <a:gd name="connsiteX88" fmla="*/ 1558068 w 1558068"/>
              <a:gd name="connsiteY88" fmla="*/ 561497 h 1391878"/>
              <a:gd name="connsiteX89" fmla="*/ 1450809 w 1558068"/>
              <a:gd name="connsiteY89" fmla="*/ 502745 h 1391878"/>
              <a:gd name="connsiteX90" fmla="*/ 1033538 w 1558068"/>
              <a:gd name="connsiteY90" fmla="*/ 178986 h 1391878"/>
              <a:gd name="connsiteX91" fmla="*/ 949021 w 1558068"/>
              <a:gd name="connsiteY91" fmla="*/ 58329 h 1391878"/>
              <a:gd name="connsiteX92" fmla="*/ 1044858 w 1558068"/>
              <a:gd name="connsiteY92" fmla="*/ 24408 h 1391878"/>
              <a:gd name="connsiteX93" fmla="*/ 1243592 w 1558068"/>
              <a:gd name="connsiteY93" fmla="*/ 15 h 1391878"/>
              <a:gd name="connsiteX94" fmla="*/ 1538552 w 1558068"/>
              <a:gd name="connsiteY94" fmla="*/ 66791 h 1391878"/>
              <a:gd name="connsiteX95" fmla="*/ 1558068 w 1558068"/>
              <a:gd name="connsiteY95" fmla="*/ 77449 h 1391878"/>
              <a:gd name="connsiteX96" fmla="*/ 1558068 w 1558068"/>
              <a:gd name="connsiteY96" fmla="*/ 413690 h 1391878"/>
              <a:gd name="connsiteX97" fmla="*/ 1554585 w 1558068"/>
              <a:gd name="connsiteY97" fmla="*/ 411862 h 1391878"/>
              <a:gd name="connsiteX98" fmla="*/ 1215101 w 1558068"/>
              <a:gd name="connsiteY98" fmla="*/ 161184 h 1391878"/>
              <a:gd name="connsiteX99" fmla="*/ 1105527 w 1558068"/>
              <a:gd name="connsiteY99" fmla="*/ 18701 h 1391878"/>
              <a:gd name="connsiteX100" fmla="*/ 1243592 w 1558068"/>
              <a:gd name="connsiteY100" fmla="*/ 15 h 139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558068" h="1391878">
                <a:moveTo>
                  <a:pt x="569234" y="938505"/>
                </a:moveTo>
                <a:cubicBezTo>
                  <a:pt x="571014" y="938213"/>
                  <a:pt x="596198" y="964170"/>
                  <a:pt x="596770" y="964075"/>
                </a:cubicBezTo>
                <a:cubicBezTo>
                  <a:pt x="758237" y="1123967"/>
                  <a:pt x="1024254" y="1294078"/>
                  <a:pt x="1237422" y="1373831"/>
                </a:cubicBezTo>
                <a:cubicBezTo>
                  <a:pt x="1257455" y="1381305"/>
                  <a:pt x="1273481" y="1388678"/>
                  <a:pt x="1272590" y="1389955"/>
                </a:cubicBezTo>
                <a:cubicBezTo>
                  <a:pt x="1268966" y="1394874"/>
                  <a:pt x="1171157" y="1389663"/>
                  <a:pt x="1124478" y="1382188"/>
                </a:cubicBezTo>
                <a:cubicBezTo>
                  <a:pt x="920148" y="1349246"/>
                  <a:pt x="723959" y="1225837"/>
                  <a:pt x="611397" y="1030550"/>
                </a:cubicBezTo>
                <a:cubicBezTo>
                  <a:pt x="596452" y="1004586"/>
                  <a:pt x="566372" y="938900"/>
                  <a:pt x="569234" y="938505"/>
                </a:cubicBezTo>
                <a:close/>
                <a:moveTo>
                  <a:pt x="524526" y="735452"/>
                </a:moveTo>
                <a:cubicBezTo>
                  <a:pt x="537691" y="734371"/>
                  <a:pt x="593781" y="833394"/>
                  <a:pt x="799065" y="986199"/>
                </a:cubicBezTo>
                <a:cubicBezTo>
                  <a:pt x="962185" y="1107645"/>
                  <a:pt x="1117038" y="1188274"/>
                  <a:pt x="1302162" y="1248260"/>
                </a:cubicBezTo>
                <a:cubicBezTo>
                  <a:pt x="1407093" y="1282187"/>
                  <a:pt x="1396345" y="1286121"/>
                  <a:pt x="1519783" y="1337253"/>
                </a:cubicBezTo>
                <a:lnTo>
                  <a:pt x="1493201" y="1347677"/>
                </a:lnTo>
                <a:cubicBezTo>
                  <a:pt x="1454916" y="1362619"/>
                  <a:pt x="1349985" y="1385830"/>
                  <a:pt x="1328045" y="1384254"/>
                </a:cubicBezTo>
                <a:cubicBezTo>
                  <a:pt x="1263242" y="1379436"/>
                  <a:pt x="1044285" y="1274223"/>
                  <a:pt x="884472" y="1171165"/>
                </a:cubicBezTo>
                <a:cubicBezTo>
                  <a:pt x="730319" y="1071754"/>
                  <a:pt x="562428" y="921300"/>
                  <a:pt x="545067" y="866921"/>
                </a:cubicBezTo>
                <a:cubicBezTo>
                  <a:pt x="535338" y="836636"/>
                  <a:pt x="519566" y="735744"/>
                  <a:pt x="524526" y="735452"/>
                </a:cubicBezTo>
                <a:close/>
                <a:moveTo>
                  <a:pt x="606372" y="372894"/>
                </a:moveTo>
                <a:cubicBezTo>
                  <a:pt x="608089" y="374960"/>
                  <a:pt x="620553" y="401018"/>
                  <a:pt x="634417" y="431208"/>
                </a:cubicBezTo>
                <a:cubicBezTo>
                  <a:pt x="698521" y="571136"/>
                  <a:pt x="824883" y="674583"/>
                  <a:pt x="566498" y="449595"/>
                </a:cubicBezTo>
                <a:cubicBezTo>
                  <a:pt x="570504" y="439566"/>
                  <a:pt x="595879" y="374470"/>
                  <a:pt x="606372" y="372894"/>
                </a:cubicBezTo>
                <a:close/>
                <a:moveTo>
                  <a:pt x="709142" y="224418"/>
                </a:moveTo>
                <a:cubicBezTo>
                  <a:pt x="712385" y="221856"/>
                  <a:pt x="719253" y="231886"/>
                  <a:pt x="728284" y="252637"/>
                </a:cubicBezTo>
                <a:cubicBezTo>
                  <a:pt x="724849" y="253127"/>
                  <a:pt x="779477" y="349792"/>
                  <a:pt x="864440" y="443406"/>
                </a:cubicBezTo>
                <a:cubicBezTo>
                  <a:pt x="1029150" y="625320"/>
                  <a:pt x="1265850" y="791797"/>
                  <a:pt x="1494663" y="886790"/>
                </a:cubicBezTo>
                <a:lnTo>
                  <a:pt x="1558068" y="910396"/>
                </a:lnTo>
                <a:lnTo>
                  <a:pt x="1558068" y="1084542"/>
                </a:lnTo>
                <a:lnTo>
                  <a:pt x="1547828" y="1081784"/>
                </a:lnTo>
                <a:cubicBezTo>
                  <a:pt x="1436474" y="1047266"/>
                  <a:pt x="1199584" y="909899"/>
                  <a:pt x="896364" y="703890"/>
                </a:cubicBezTo>
                <a:cubicBezTo>
                  <a:pt x="795313" y="635254"/>
                  <a:pt x="766631" y="608210"/>
                  <a:pt x="706980" y="525312"/>
                </a:cubicBezTo>
                <a:cubicBezTo>
                  <a:pt x="667932" y="471136"/>
                  <a:pt x="634100" y="399055"/>
                  <a:pt x="611524" y="353033"/>
                </a:cubicBezTo>
                <a:lnTo>
                  <a:pt x="632764" y="319602"/>
                </a:lnTo>
                <a:cubicBezTo>
                  <a:pt x="651843" y="289609"/>
                  <a:pt x="695278" y="235426"/>
                  <a:pt x="709142" y="224418"/>
                </a:cubicBezTo>
                <a:close/>
                <a:moveTo>
                  <a:pt x="263637" y="195688"/>
                </a:moveTo>
                <a:cubicBezTo>
                  <a:pt x="279242" y="194423"/>
                  <a:pt x="301055" y="196735"/>
                  <a:pt x="332343" y="202388"/>
                </a:cubicBezTo>
                <a:cubicBezTo>
                  <a:pt x="413935" y="217038"/>
                  <a:pt x="607581" y="284498"/>
                  <a:pt x="609171" y="298653"/>
                </a:cubicBezTo>
                <a:cubicBezTo>
                  <a:pt x="609998" y="306623"/>
                  <a:pt x="582016" y="348901"/>
                  <a:pt x="582524" y="348215"/>
                </a:cubicBezTo>
                <a:cubicBezTo>
                  <a:pt x="552444" y="336412"/>
                  <a:pt x="379340" y="263842"/>
                  <a:pt x="355746" y="283710"/>
                </a:cubicBezTo>
                <a:cubicBezTo>
                  <a:pt x="351040" y="287644"/>
                  <a:pt x="352503" y="292856"/>
                  <a:pt x="362742" y="308784"/>
                </a:cubicBezTo>
                <a:cubicBezTo>
                  <a:pt x="453745" y="450479"/>
                  <a:pt x="1030994" y="848439"/>
                  <a:pt x="1496825" y="1090726"/>
                </a:cubicBezTo>
                <a:lnTo>
                  <a:pt x="1558068" y="1121028"/>
                </a:lnTo>
                <a:lnTo>
                  <a:pt x="1558068" y="1200719"/>
                </a:lnTo>
                <a:lnTo>
                  <a:pt x="1476874" y="1162995"/>
                </a:lnTo>
                <a:cubicBezTo>
                  <a:pt x="1001881" y="923122"/>
                  <a:pt x="406351" y="499450"/>
                  <a:pt x="263343" y="295017"/>
                </a:cubicBezTo>
                <a:cubicBezTo>
                  <a:pt x="225822" y="241622"/>
                  <a:pt x="220289" y="226578"/>
                  <a:pt x="232182" y="210447"/>
                </a:cubicBezTo>
                <a:cubicBezTo>
                  <a:pt x="238637" y="201794"/>
                  <a:pt x="248033" y="196953"/>
                  <a:pt x="263637" y="195688"/>
                </a:cubicBezTo>
                <a:close/>
                <a:moveTo>
                  <a:pt x="846290" y="112167"/>
                </a:moveTo>
                <a:cubicBezTo>
                  <a:pt x="852675" y="111203"/>
                  <a:pt x="857540" y="118189"/>
                  <a:pt x="874996" y="144373"/>
                </a:cubicBezTo>
                <a:cubicBezTo>
                  <a:pt x="867365" y="145453"/>
                  <a:pt x="1058912" y="404266"/>
                  <a:pt x="1383499" y="608896"/>
                </a:cubicBezTo>
                <a:cubicBezTo>
                  <a:pt x="1428874" y="637488"/>
                  <a:pt x="1471482" y="662680"/>
                  <a:pt x="1512416" y="684951"/>
                </a:cubicBezTo>
                <a:lnTo>
                  <a:pt x="1558068" y="707429"/>
                </a:lnTo>
                <a:lnTo>
                  <a:pt x="1558068" y="857156"/>
                </a:lnTo>
                <a:lnTo>
                  <a:pt x="1460665" y="814757"/>
                </a:lnTo>
                <a:cubicBezTo>
                  <a:pt x="1320779" y="748151"/>
                  <a:pt x="1185703" y="666472"/>
                  <a:pt x="1054206" y="568976"/>
                </a:cubicBezTo>
                <a:cubicBezTo>
                  <a:pt x="877095" y="437602"/>
                  <a:pt x="773117" y="324025"/>
                  <a:pt x="733880" y="219206"/>
                </a:cubicBezTo>
                <a:cubicBezTo>
                  <a:pt x="728538" y="205140"/>
                  <a:pt x="729873" y="201994"/>
                  <a:pt x="747426" y="185870"/>
                </a:cubicBezTo>
                <a:cubicBezTo>
                  <a:pt x="771337" y="163841"/>
                  <a:pt x="822022" y="124804"/>
                  <a:pt x="838875" y="115365"/>
                </a:cubicBezTo>
                <a:cubicBezTo>
                  <a:pt x="841864" y="113693"/>
                  <a:pt x="844161" y="112489"/>
                  <a:pt x="846290" y="112167"/>
                </a:cubicBezTo>
                <a:close/>
                <a:moveTo>
                  <a:pt x="926715" y="68442"/>
                </a:moveTo>
                <a:cubicBezTo>
                  <a:pt x="930213" y="68307"/>
                  <a:pt x="931405" y="70913"/>
                  <a:pt x="933631" y="76125"/>
                </a:cubicBezTo>
                <a:cubicBezTo>
                  <a:pt x="929306" y="76811"/>
                  <a:pt x="998942" y="175738"/>
                  <a:pt x="1043395" y="224709"/>
                </a:cubicBezTo>
                <a:cubicBezTo>
                  <a:pt x="1128548" y="318616"/>
                  <a:pt x="1264832" y="431799"/>
                  <a:pt x="1382482" y="506041"/>
                </a:cubicBezTo>
                <a:cubicBezTo>
                  <a:pt x="1418333" y="528682"/>
                  <a:pt x="1458394" y="551894"/>
                  <a:pt x="1500733" y="574764"/>
                </a:cubicBezTo>
                <a:lnTo>
                  <a:pt x="1558068" y="603739"/>
                </a:lnTo>
                <a:lnTo>
                  <a:pt x="1558068" y="674283"/>
                </a:lnTo>
                <a:lnTo>
                  <a:pt x="1526389" y="658850"/>
                </a:lnTo>
                <a:cubicBezTo>
                  <a:pt x="1380872" y="579150"/>
                  <a:pt x="1224274" y="468820"/>
                  <a:pt x="1120154" y="369551"/>
                </a:cubicBezTo>
                <a:cubicBezTo>
                  <a:pt x="1032902" y="286265"/>
                  <a:pt x="872262" y="101694"/>
                  <a:pt x="879448" y="93037"/>
                </a:cubicBezTo>
                <a:cubicBezTo>
                  <a:pt x="881419" y="90679"/>
                  <a:pt x="893184" y="83694"/>
                  <a:pt x="905967" y="77205"/>
                </a:cubicBezTo>
                <a:cubicBezTo>
                  <a:pt x="917414" y="71453"/>
                  <a:pt x="923217" y="68577"/>
                  <a:pt x="926715" y="68442"/>
                </a:cubicBezTo>
                <a:close/>
                <a:moveTo>
                  <a:pt x="97215" y="53884"/>
                </a:moveTo>
                <a:cubicBezTo>
                  <a:pt x="220190" y="52737"/>
                  <a:pt x="422553" y="136037"/>
                  <a:pt x="501823" y="170330"/>
                </a:cubicBezTo>
                <a:cubicBezTo>
                  <a:pt x="570823" y="200221"/>
                  <a:pt x="642049" y="232476"/>
                  <a:pt x="651207" y="238082"/>
                </a:cubicBezTo>
                <a:cubicBezTo>
                  <a:pt x="654958" y="240345"/>
                  <a:pt x="627550" y="275645"/>
                  <a:pt x="627994" y="274958"/>
                </a:cubicBezTo>
                <a:cubicBezTo>
                  <a:pt x="547230" y="239067"/>
                  <a:pt x="296666" y="125884"/>
                  <a:pt x="213993" y="174264"/>
                </a:cubicBezTo>
                <a:cubicBezTo>
                  <a:pt x="12947" y="291969"/>
                  <a:pt x="889889" y="938938"/>
                  <a:pt x="1528161" y="1235727"/>
                </a:cubicBezTo>
                <a:lnTo>
                  <a:pt x="1558068" y="1248786"/>
                </a:lnTo>
                <a:lnTo>
                  <a:pt x="1558068" y="1339724"/>
                </a:lnTo>
                <a:lnTo>
                  <a:pt x="1508165" y="1315065"/>
                </a:lnTo>
                <a:cubicBezTo>
                  <a:pt x="1298925" y="1205931"/>
                  <a:pt x="1066583" y="1068089"/>
                  <a:pt x="834232" y="912257"/>
                </a:cubicBezTo>
                <a:cubicBezTo>
                  <a:pt x="709014" y="828278"/>
                  <a:pt x="470279" y="651181"/>
                  <a:pt x="376605" y="572808"/>
                </a:cubicBezTo>
                <a:cubicBezTo>
                  <a:pt x="177617" y="406230"/>
                  <a:pt x="44069" y="261878"/>
                  <a:pt x="10427" y="177016"/>
                </a:cubicBezTo>
                <a:cubicBezTo>
                  <a:pt x="-2610" y="144074"/>
                  <a:pt x="-3501" y="106022"/>
                  <a:pt x="8201" y="88124"/>
                </a:cubicBezTo>
                <a:cubicBezTo>
                  <a:pt x="24052" y="64032"/>
                  <a:pt x="56223" y="54267"/>
                  <a:pt x="97215" y="53884"/>
                </a:cubicBezTo>
                <a:close/>
                <a:moveTo>
                  <a:pt x="1077419" y="16050"/>
                </a:moveTo>
                <a:lnTo>
                  <a:pt x="1107308" y="59708"/>
                </a:lnTo>
                <a:cubicBezTo>
                  <a:pt x="1106672" y="59803"/>
                  <a:pt x="1171157" y="163154"/>
                  <a:pt x="1327473" y="286659"/>
                </a:cubicBezTo>
                <a:cubicBezTo>
                  <a:pt x="1360844" y="313037"/>
                  <a:pt x="1401696" y="341124"/>
                  <a:pt x="1446986" y="369325"/>
                </a:cubicBezTo>
                <a:lnTo>
                  <a:pt x="1558068" y="432683"/>
                </a:lnTo>
                <a:lnTo>
                  <a:pt x="1558068" y="561497"/>
                </a:lnTo>
                <a:lnTo>
                  <a:pt x="1450809" y="502745"/>
                </a:lnTo>
                <a:cubicBezTo>
                  <a:pt x="1299109" y="413787"/>
                  <a:pt x="1143644" y="303107"/>
                  <a:pt x="1033538" y="178986"/>
                </a:cubicBezTo>
                <a:cubicBezTo>
                  <a:pt x="997416" y="138278"/>
                  <a:pt x="945205" y="63642"/>
                  <a:pt x="949021" y="58329"/>
                </a:cubicBezTo>
                <a:cubicBezTo>
                  <a:pt x="952646" y="53416"/>
                  <a:pt x="1007910" y="33941"/>
                  <a:pt x="1044858" y="24408"/>
                </a:cubicBezTo>
                <a:close/>
                <a:moveTo>
                  <a:pt x="1243592" y="15"/>
                </a:moveTo>
                <a:cubicBezTo>
                  <a:pt x="1344660" y="1011"/>
                  <a:pt x="1445701" y="24147"/>
                  <a:pt x="1538552" y="66791"/>
                </a:cubicBezTo>
                <a:lnTo>
                  <a:pt x="1558068" y="77449"/>
                </a:lnTo>
                <a:lnTo>
                  <a:pt x="1558068" y="413690"/>
                </a:lnTo>
                <a:lnTo>
                  <a:pt x="1554585" y="411862"/>
                </a:lnTo>
                <a:cubicBezTo>
                  <a:pt x="1435591" y="344941"/>
                  <a:pt x="1310827" y="260046"/>
                  <a:pt x="1215101" y="161184"/>
                </a:cubicBezTo>
                <a:cubicBezTo>
                  <a:pt x="1179107" y="124016"/>
                  <a:pt x="1107308" y="30599"/>
                  <a:pt x="1105527" y="18701"/>
                </a:cubicBezTo>
                <a:cubicBezTo>
                  <a:pt x="1104446" y="11131"/>
                  <a:pt x="1190236" y="-474"/>
                  <a:pt x="1243592" y="15"/>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algn="ctr" rtl="0"/>
            <a:endParaRPr lang="es-ES" dirty="0"/>
          </a:p>
        </p:txBody>
      </p:sp>
      <p:sp>
        <p:nvSpPr>
          <p:cNvPr id="14" name="Forma libre 58">
            <a:extLst>
              <a:ext uri="{FF2B5EF4-FFF2-40B4-BE49-F238E27FC236}">
                <a16:creationId xmlns:a16="http://schemas.microsoft.com/office/drawing/2014/main" id="{2D181D92-6F48-962E-5E01-FA6F75F201B8}"/>
              </a:ext>
            </a:extLst>
          </p:cNvPr>
          <p:cNvSpPr/>
          <p:nvPr userDrawn="1"/>
        </p:nvSpPr>
        <p:spPr>
          <a:xfrm>
            <a:off x="299799" y="1"/>
            <a:ext cx="1647054" cy="1455263"/>
          </a:xfrm>
          <a:custGeom>
            <a:avLst/>
            <a:gdLst>
              <a:gd name="connsiteX0" fmla="*/ 1426798 w 1647054"/>
              <a:gd name="connsiteY0" fmla="*/ 1259713 h 1455263"/>
              <a:gd name="connsiteX1" fmla="*/ 1411879 w 1647054"/>
              <a:gd name="connsiteY1" fmla="*/ 1275043 h 1455263"/>
              <a:gd name="connsiteX2" fmla="*/ 1378549 w 1647054"/>
              <a:gd name="connsiteY2" fmla="*/ 1308004 h 1455263"/>
              <a:gd name="connsiteX3" fmla="*/ 1345499 w 1647054"/>
              <a:gd name="connsiteY3" fmla="*/ 1369604 h 1455263"/>
              <a:gd name="connsiteX4" fmla="*/ 1405742 w 1647054"/>
              <a:gd name="connsiteY4" fmla="*/ 1355316 h 1455263"/>
              <a:gd name="connsiteX5" fmla="*/ 1428471 w 1647054"/>
              <a:gd name="connsiteY5" fmla="*/ 1293926 h 1455263"/>
              <a:gd name="connsiteX6" fmla="*/ 1426798 w 1647054"/>
              <a:gd name="connsiteY6" fmla="*/ 1259713 h 1455263"/>
              <a:gd name="connsiteX7" fmla="*/ 1350231 w 1647054"/>
              <a:gd name="connsiteY7" fmla="*/ 1161117 h 1455263"/>
              <a:gd name="connsiteX8" fmla="*/ 1340271 w 1647054"/>
              <a:gd name="connsiteY8" fmla="*/ 1170026 h 1455263"/>
              <a:gd name="connsiteX9" fmla="*/ 1297179 w 1647054"/>
              <a:gd name="connsiteY9" fmla="*/ 1211841 h 1455263"/>
              <a:gd name="connsiteX10" fmla="*/ 1248370 w 1647054"/>
              <a:gd name="connsiteY10" fmla="*/ 1326397 h 1455263"/>
              <a:gd name="connsiteX11" fmla="*/ 1281421 w 1647054"/>
              <a:gd name="connsiteY11" fmla="*/ 1323753 h 1455263"/>
              <a:gd name="connsiteX12" fmla="*/ 1312169 w 1647054"/>
              <a:gd name="connsiteY12" fmla="*/ 1307724 h 1455263"/>
              <a:gd name="connsiteX13" fmla="*/ 1387961 w 1647054"/>
              <a:gd name="connsiteY13" fmla="*/ 1254348 h 1455263"/>
              <a:gd name="connsiteX14" fmla="*/ 1416896 w 1647054"/>
              <a:gd name="connsiteY14" fmla="*/ 1228633 h 1455263"/>
              <a:gd name="connsiteX15" fmla="*/ 1408114 w 1647054"/>
              <a:gd name="connsiteY15" fmla="*/ 1211561 h 1455263"/>
              <a:gd name="connsiteX16" fmla="*/ 1361607 w 1647054"/>
              <a:gd name="connsiteY16" fmla="*/ 1165431 h 1455263"/>
              <a:gd name="connsiteX17" fmla="*/ 1350231 w 1647054"/>
              <a:gd name="connsiteY17" fmla="*/ 1161117 h 1455263"/>
              <a:gd name="connsiteX18" fmla="*/ 1303939 w 1647054"/>
              <a:gd name="connsiteY18" fmla="*/ 1148773 h 1455263"/>
              <a:gd name="connsiteX19" fmla="*/ 1234221 w 1647054"/>
              <a:gd name="connsiteY19" fmla="*/ 1184594 h 1455263"/>
              <a:gd name="connsiteX20" fmla="*/ 1218812 w 1647054"/>
              <a:gd name="connsiteY20" fmla="*/ 1231976 h 1455263"/>
              <a:gd name="connsiteX21" fmla="*/ 1238958 w 1647054"/>
              <a:gd name="connsiteY21" fmla="*/ 1224451 h 1455263"/>
              <a:gd name="connsiteX22" fmla="*/ 1289160 w 1647054"/>
              <a:gd name="connsiteY22" fmla="*/ 1182922 h 1455263"/>
              <a:gd name="connsiteX23" fmla="*/ 1320608 w 1647054"/>
              <a:gd name="connsiteY23" fmla="*/ 1149472 h 1455263"/>
              <a:gd name="connsiteX24" fmla="*/ 1303939 w 1647054"/>
              <a:gd name="connsiteY24" fmla="*/ 1148773 h 1455263"/>
              <a:gd name="connsiteX25" fmla="*/ 312323 w 1647054"/>
              <a:gd name="connsiteY25" fmla="*/ 754487 h 1455263"/>
              <a:gd name="connsiteX26" fmla="*/ 298169 w 1647054"/>
              <a:gd name="connsiteY26" fmla="*/ 759800 h 1455263"/>
              <a:gd name="connsiteX27" fmla="*/ 192536 w 1647054"/>
              <a:gd name="connsiteY27" fmla="*/ 797775 h 1455263"/>
              <a:gd name="connsiteX28" fmla="*/ 202507 w 1647054"/>
              <a:gd name="connsiteY28" fmla="*/ 811923 h 1455263"/>
              <a:gd name="connsiteX29" fmla="*/ 242878 w 1647054"/>
              <a:gd name="connsiteY29" fmla="*/ 819728 h 1455263"/>
              <a:gd name="connsiteX30" fmla="*/ 283527 w 1647054"/>
              <a:gd name="connsiteY30" fmla="*/ 806489 h 1455263"/>
              <a:gd name="connsiteX31" fmla="*/ 312881 w 1647054"/>
              <a:gd name="connsiteY31" fmla="*/ 761821 h 1455263"/>
              <a:gd name="connsiteX32" fmla="*/ 312323 w 1647054"/>
              <a:gd name="connsiteY32" fmla="*/ 754487 h 1455263"/>
              <a:gd name="connsiteX33" fmla="*/ 285906 w 1647054"/>
              <a:gd name="connsiteY33" fmla="*/ 668269 h 1455263"/>
              <a:gd name="connsiteX34" fmla="*/ 276206 w 1647054"/>
              <a:gd name="connsiteY34" fmla="*/ 672135 h 1455263"/>
              <a:gd name="connsiteX35" fmla="*/ 257171 w 1647054"/>
              <a:gd name="connsiteY35" fmla="*/ 677715 h 1455263"/>
              <a:gd name="connsiteX36" fmla="*/ 177755 w 1647054"/>
              <a:gd name="connsiteY36" fmla="*/ 699941 h 1455263"/>
              <a:gd name="connsiteX37" fmla="*/ 155373 w 1647054"/>
              <a:gd name="connsiteY37" fmla="*/ 708305 h 1455263"/>
              <a:gd name="connsiteX38" fmla="*/ 146030 w 1647054"/>
              <a:gd name="connsiteY38" fmla="*/ 732133 h 1455263"/>
              <a:gd name="connsiteX39" fmla="*/ 153909 w 1647054"/>
              <a:gd name="connsiteY39" fmla="*/ 768234 h 1455263"/>
              <a:gd name="connsiteX40" fmla="*/ 198672 w 1647054"/>
              <a:gd name="connsiteY40" fmla="*/ 757778 h 1455263"/>
              <a:gd name="connsiteX41" fmla="*/ 238485 w 1647054"/>
              <a:gd name="connsiteY41" fmla="*/ 755408 h 1455263"/>
              <a:gd name="connsiteX42" fmla="*/ 303398 w 1647054"/>
              <a:gd name="connsiteY42" fmla="*/ 734504 h 1455263"/>
              <a:gd name="connsiteX43" fmla="*/ 312742 w 1647054"/>
              <a:gd name="connsiteY43" fmla="*/ 717572 h 1455263"/>
              <a:gd name="connsiteX44" fmla="*/ 292730 w 1647054"/>
              <a:gd name="connsiteY44" fmla="*/ 672554 h 1455263"/>
              <a:gd name="connsiteX45" fmla="*/ 285906 w 1647054"/>
              <a:gd name="connsiteY45" fmla="*/ 668269 h 1455263"/>
              <a:gd name="connsiteX46" fmla="*/ 226492 w 1647054"/>
              <a:gd name="connsiteY46" fmla="*/ 633323 h 1455263"/>
              <a:gd name="connsiteX47" fmla="*/ 170852 w 1647054"/>
              <a:gd name="connsiteY47" fmla="*/ 662378 h 1455263"/>
              <a:gd name="connsiteX48" fmla="*/ 161230 w 1647054"/>
              <a:gd name="connsiteY48" fmla="*/ 682730 h 1455263"/>
              <a:gd name="connsiteX49" fmla="*/ 178173 w 1647054"/>
              <a:gd name="connsiteY49" fmla="*/ 679107 h 1455263"/>
              <a:gd name="connsiteX50" fmla="*/ 241971 w 1647054"/>
              <a:gd name="connsiteY50" fmla="*/ 659944 h 1455263"/>
              <a:gd name="connsiteX51" fmla="*/ 268954 w 1647054"/>
              <a:gd name="connsiteY51" fmla="*/ 648654 h 1455263"/>
              <a:gd name="connsiteX52" fmla="*/ 252081 w 1647054"/>
              <a:gd name="connsiteY52" fmla="*/ 640501 h 1455263"/>
              <a:gd name="connsiteX53" fmla="*/ 226492 w 1647054"/>
              <a:gd name="connsiteY53" fmla="*/ 633323 h 1455263"/>
              <a:gd name="connsiteX54" fmla="*/ 773477 w 1647054"/>
              <a:gd name="connsiteY54" fmla="*/ 30838 h 1455263"/>
              <a:gd name="connsiteX55" fmla="*/ 662899 w 1647054"/>
              <a:gd name="connsiteY55" fmla="*/ 50976 h 1455263"/>
              <a:gd name="connsiteX56" fmla="*/ 208504 w 1647054"/>
              <a:gd name="connsiteY56" fmla="*/ 567402 h 1455263"/>
              <a:gd name="connsiteX57" fmla="*/ 206690 w 1647054"/>
              <a:gd name="connsiteY57" fmla="*/ 608307 h 1455263"/>
              <a:gd name="connsiteX58" fmla="*/ 229072 w 1647054"/>
              <a:gd name="connsiteY58" fmla="*/ 614230 h 1455263"/>
              <a:gd name="connsiteX59" fmla="*/ 323200 w 1647054"/>
              <a:gd name="connsiteY59" fmla="*/ 682310 h 1455263"/>
              <a:gd name="connsiteX60" fmla="*/ 333171 w 1647054"/>
              <a:gd name="connsiteY60" fmla="*/ 740777 h 1455263"/>
              <a:gd name="connsiteX61" fmla="*/ 322990 w 1647054"/>
              <a:gd name="connsiteY61" fmla="*/ 797496 h 1455263"/>
              <a:gd name="connsiteX62" fmla="*/ 276764 w 1647054"/>
              <a:gd name="connsiteY62" fmla="*/ 850318 h 1455263"/>
              <a:gd name="connsiteX63" fmla="*/ 264632 w 1647054"/>
              <a:gd name="connsiteY63" fmla="*/ 859305 h 1455263"/>
              <a:gd name="connsiteX64" fmla="*/ 279901 w 1647054"/>
              <a:gd name="connsiteY64" fmla="*/ 887811 h 1455263"/>
              <a:gd name="connsiteX65" fmla="*/ 676979 w 1647054"/>
              <a:gd name="connsiteY65" fmla="*/ 1173509 h 1455263"/>
              <a:gd name="connsiteX66" fmla="*/ 818871 w 1647054"/>
              <a:gd name="connsiteY66" fmla="*/ 1187936 h 1455263"/>
              <a:gd name="connsiteX67" fmla="*/ 1439695 w 1647054"/>
              <a:gd name="connsiteY67" fmla="*/ 623777 h 1455263"/>
              <a:gd name="connsiteX68" fmla="*/ 773477 w 1647054"/>
              <a:gd name="connsiteY68" fmla="*/ 30838 h 1455263"/>
              <a:gd name="connsiteX69" fmla="*/ 838402 w 1647054"/>
              <a:gd name="connsiteY69" fmla="*/ 9222 h 1455263"/>
              <a:gd name="connsiteX70" fmla="*/ 1048543 w 1647054"/>
              <a:gd name="connsiteY70" fmla="*/ 45959 h 1455263"/>
              <a:gd name="connsiteX71" fmla="*/ 1444579 w 1647054"/>
              <a:gd name="connsiteY71" fmla="*/ 468870 h 1455263"/>
              <a:gd name="connsiteX72" fmla="*/ 1454131 w 1647054"/>
              <a:gd name="connsiteY72" fmla="*/ 688164 h 1455263"/>
              <a:gd name="connsiteX73" fmla="*/ 246573 w 1647054"/>
              <a:gd name="connsiteY73" fmla="*/ 869131 h 1455263"/>
              <a:gd name="connsiteX74" fmla="*/ 161161 w 1647054"/>
              <a:gd name="connsiteY74" fmla="*/ 859655 h 1455263"/>
              <a:gd name="connsiteX75" fmla="*/ 169388 w 1647054"/>
              <a:gd name="connsiteY75" fmla="*/ 622035 h 1455263"/>
              <a:gd name="connsiteX76" fmla="*/ 185494 w 1647054"/>
              <a:gd name="connsiteY76" fmla="*/ 609213 h 1455263"/>
              <a:gd name="connsiteX77" fmla="*/ 197347 w 1647054"/>
              <a:gd name="connsiteY77" fmla="*/ 504826 h 1455263"/>
              <a:gd name="connsiteX78" fmla="*/ 770622 w 1647054"/>
              <a:gd name="connsiteY78" fmla="*/ 11396 h 1455263"/>
              <a:gd name="connsiteX79" fmla="*/ 838402 w 1647054"/>
              <a:gd name="connsiteY79" fmla="*/ 9222 h 1455263"/>
              <a:gd name="connsiteX80" fmla="*/ 338789 w 1647054"/>
              <a:gd name="connsiteY80" fmla="*/ 0 h 1455263"/>
              <a:gd name="connsiteX81" fmla="*/ 373122 w 1647054"/>
              <a:gd name="connsiteY81" fmla="*/ 0 h 1455263"/>
              <a:gd name="connsiteX82" fmla="*/ 280049 w 1647054"/>
              <a:gd name="connsiteY82" fmla="*/ 71857 h 1455263"/>
              <a:gd name="connsiteX83" fmla="*/ 25337 w 1647054"/>
              <a:gd name="connsiteY83" fmla="*/ 548032 h 1455263"/>
              <a:gd name="connsiteX84" fmla="*/ 25547 w 1647054"/>
              <a:gd name="connsiteY84" fmla="*/ 761192 h 1455263"/>
              <a:gd name="connsiteX85" fmla="*/ 63964 w 1647054"/>
              <a:gd name="connsiteY85" fmla="*/ 913521 h 1455263"/>
              <a:gd name="connsiteX86" fmla="*/ 187307 w 1647054"/>
              <a:gd name="connsiteY86" fmla="*/ 1131078 h 1455263"/>
              <a:gd name="connsiteX87" fmla="*/ 302492 w 1647054"/>
              <a:gd name="connsiteY87" fmla="*/ 1246124 h 1455263"/>
              <a:gd name="connsiteX88" fmla="*/ 1077759 w 1647054"/>
              <a:gd name="connsiteY88" fmla="*/ 1377059 h 1455263"/>
              <a:gd name="connsiteX89" fmla="*/ 1137792 w 1647054"/>
              <a:gd name="connsiteY89" fmla="*/ 1348070 h 1455263"/>
              <a:gd name="connsiteX90" fmla="*/ 1131865 w 1647054"/>
              <a:gd name="connsiteY90" fmla="*/ 1246613 h 1455263"/>
              <a:gd name="connsiteX91" fmla="*/ 1255900 w 1647054"/>
              <a:gd name="connsiteY91" fmla="*/ 1128218 h 1455263"/>
              <a:gd name="connsiteX92" fmla="*/ 1394861 w 1647054"/>
              <a:gd name="connsiteY92" fmla="*/ 1161389 h 1455263"/>
              <a:gd name="connsiteX93" fmla="*/ 1406295 w 1647054"/>
              <a:gd name="connsiteY93" fmla="*/ 1170306 h 1455263"/>
              <a:gd name="connsiteX94" fmla="*/ 1420451 w 1647054"/>
              <a:gd name="connsiteY94" fmla="*/ 1154487 h 1455263"/>
              <a:gd name="connsiteX95" fmla="*/ 1625302 w 1647054"/>
              <a:gd name="connsiteY95" fmla="*/ 711509 h 1455263"/>
              <a:gd name="connsiteX96" fmla="*/ 1625162 w 1647054"/>
              <a:gd name="connsiteY96" fmla="*/ 536046 h 1455263"/>
              <a:gd name="connsiteX97" fmla="*/ 1321098 w 1647054"/>
              <a:gd name="connsiteY97" fmla="*/ 13415 h 1455263"/>
              <a:gd name="connsiteX98" fmla="*/ 1299637 w 1647054"/>
              <a:gd name="connsiteY98" fmla="*/ 0 h 1455263"/>
              <a:gd name="connsiteX99" fmla="*/ 1333984 w 1647054"/>
              <a:gd name="connsiteY99" fmla="*/ 0 h 1455263"/>
              <a:gd name="connsiteX100" fmla="*/ 1412496 w 1647054"/>
              <a:gd name="connsiteY100" fmla="*/ 64732 h 1455263"/>
              <a:gd name="connsiteX101" fmla="*/ 1642873 w 1647054"/>
              <a:gd name="connsiteY101" fmla="*/ 518556 h 1455263"/>
              <a:gd name="connsiteX102" fmla="*/ 1641201 w 1647054"/>
              <a:gd name="connsiteY102" fmla="*/ 737784 h 1455263"/>
              <a:gd name="connsiteX103" fmla="*/ 1485782 w 1647054"/>
              <a:gd name="connsiteY103" fmla="*/ 1106202 h 1455263"/>
              <a:gd name="connsiteX104" fmla="*/ 1419408 w 1647054"/>
              <a:gd name="connsiteY104" fmla="*/ 1183685 h 1455263"/>
              <a:gd name="connsiteX105" fmla="*/ 1426518 w 1647054"/>
              <a:gd name="connsiteY105" fmla="*/ 1193022 h 1455263"/>
              <a:gd name="connsiteX106" fmla="*/ 1458315 w 1647054"/>
              <a:gd name="connsiteY106" fmla="*/ 1291835 h 1455263"/>
              <a:gd name="connsiteX107" fmla="*/ 1442900 w 1647054"/>
              <a:gd name="connsiteY107" fmla="*/ 1364030 h 1455263"/>
              <a:gd name="connsiteX108" fmla="*/ 1351286 w 1647054"/>
              <a:gd name="connsiteY108" fmla="*/ 1447093 h 1455263"/>
              <a:gd name="connsiteX109" fmla="*/ 1261477 w 1647054"/>
              <a:gd name="connsiteY109" fmla="*/ 1452877 h 1455263"/>
              <a:gd name="connsiteX110" fmla="*/ 1156686 w 1647054"/>
              <a:gd name="connsiteY110" fmla="*/ 1383682 h 1455263"/>
              <a:gd name="connsiteX111" fmla="*/ 1148247 w 1647054"/>
              <a:gd name="connsiteY111" fmla="*/ 1371415 h 1455263"/>
              <a:gd name="connsiteX112" fmla="*/ 1121054 w 1647054"/>
              <a:gd name="connsiteY112" fmla="*/ 1382563 h 1455263"/>
              <a:gd name="connsiteX113" fmla="*/ 925621 w 1647054"/>
              <a:gd name="connsiteY113" fmla="*/ 1434197 h 1455263"/>
              <a:gd name="connsiteX114" fmla="*/ 701806 w 1647054"/>
              <a:gd name="connsiteY114" fmla="*/ 1435735 h 1455263"/>
              <a:gd name="connsiteX115" fmla="*/ 221402 w 1647054"/>
              <a:gd name="connsiteY115" fmla="*/ 1198602 h 1455263"/>
              <a:gd name="connsiteX116" fmla="*/ 5187 w 1647054"/>
              <a:gd name="connsiteY116" fmla="*/ 755339 h 1455263"/>
              <a:gd name="connsiteX117" fmla="*/ 5326 w 1647054"/>
              <a:gd name="connsiteY117" fmla="*/ 553607 h 1455263"/>
              <a:gd name="connsiteX118" fmla="*/ 162973 w 1647054"/>
              <a:gd name="connsiteY118" fmla="*/ 171183 h 1455263"/>
              <a:gd name="connsiteX119" fmla="*/ 283621 w 1647054"/>
              <a:gd name="connsiteY119" fmla="*/ 42634 h 145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47054" h="1455263">
                <a:moveTo>
                  <a:pt x="1426798" y="1259713"/>
                </a:moveTo>
                <a:cubicBezTo>
                  <a:pt x="1425335" y="1259713"/>
                  <a:pt x="1418709" y="1266609"/>
                  <a:pt x="1411879" y="1275043"/>
                </a:cubicBezTo>
                <a:cubicBezTo>
                  <a:pt x="1405042" y="1283617"/>
                  <a:pt x="1390263" y="1298248"/>
                  <a:pt x="1378549" y="1308004"/>
                </a:cubicBezTo>
                <a:cubicBezTo>
                  <a:pt x="1343756" y="1337132"/>
                  <a:pt x="1328557" y="1365352"/>
                  <a:pt x="1345499" y="1369604"/>
                </a:cubicBezTo>
                <a:cubicBezTo>
                  <a:pt x="1355610" y="1372114"/>
                  <a:pt x="1394307" y="1362981"/>
                  <a:pt x="1405742" y="1355316"/>
                </a:cubicBezTo>
                <a:cubicBezTo>
                  <a:pt x="1423243" y="1343609"/>
                  <a:pt x="1427358" y="1332531"/>
                  <a:pt x="1428471" y="1293926"/>
                </a:cubicBezTo>
                <a:cubicBezTo>
                  <a:pt x="1428820" y="1293926"/>
                  <a:pt x="1429170" y="1259713"/>
                  <a:pt x="1426798" y="1259713"/>
                </a:cubicBezTo>
                <a:close/>
                <a:moveTo>
                  <a:pt x="1350231" y="1161117"/>
                </a:moveTo>
                <a:cubicBezTo>
                  <a:pt x="1347189" y="1161770"/>
                  <a:pt x="1344383" y="1164627"/>
                  <a:pt x="1340271" y="1170026"/>
                </a:cubicBezTo>
                <a:cubicBezTo>
                  <a:pt x="1336226" y="1175327"/>
                  <a:pt x="1316773" y="1194140"/>
                  <a:pt x="1297179" y="1211841"/>
                </a:cubicBezTo>
                <a:cubicBezTo>
                  <a:pt x="1230799" y="1271700"/>
                  <a:pt x="1220414" y="1295947"/>
                  <a:pt x="1248370" y="1326397"/>
                </a:cubicBezTo>
                <a:cubicBezTo>
                  <a:pt x="1255347" y="1333922"/>
                  <a:pt x="1265942" y="1333090"/>
                  <a:pt x="1281421" y="1323753"/>
                </a:cubicBezTo>
                <a:cubicBezTo>
                  <a:pt x="1286235" y="1320893"/>
                  <a:pt x="1300105" y="1313578"/>
                  <a:pt x="1312169" y="1307724"/>
                </a:cubicBezTo>
                <a:cubicBezTo>
                  <a:pt x="1342014" y="1293023"/>
                  <a:pt x="1355470" y="1283547"/>
                  <a:pt x="1387961" y="1254348"/>
                </a:cubicBezTo>
                <a:cubicBezTo>
                  <a:pt x="1403160" y="1240690"/>
                  <a:pt x="1416267" y="1229052"/>
                  <a:pt x="1416896" y="1228633"/>
                </a:cubicBezTo>
                <a:cubicBezTo>
                  <a:pt x="1417526" y="1228283"/>
                  <a:pt x="1413621" y="1220618"/>
                  <a:pt x="1408114" y="1211561"/>
                </a:cubicBezTo>
                <a:cubicBezTo>
                  <a:pt x="1394238" y="1188636"/>
                  <a:pt x="1363210" y="1165431"/>
                  <a:pt x="1361607" y="1165431"/>
                </a:cubicBezTo>
                <a:cubicBezTo>
                  <a:pt x="1356552" y="1162015"/>
                  <a:pt x="1353273" y="1160464"/>
                  <a:pt x="1350231" y="1161117"/>
                </a:cubicBezTo>
                <a:close/>
                <a:moveTo>
                  <a:pt x="1303939" y="1148773"/>
                </a:moveTo>
                <a:cubicBezTo>
                  <a:pt x="1271449" y="1149052"/>
                  <a:pt x="1251022" y="1159578"/>
                  <a:pt x="1234221" y="1184594"/>
                </a:cubicBezTo>
                <a:cubicBezTo>
                  <a:pt x="1225152" y="1198043"/>
                  <a:pt x="1215250" y="1228493"/>
                  <a:pt x="1218812" y="1231976"/>
                </a:cubicBezTo>
                <a:cubicBezTo>
                  <a:pt x="1219575" y="1232745"/>
                  <a:pt x="1228777" y="1229402"/>
                  <a:pt x="1238958" y="1224451"/>
                </a:cubicBezTo>
                <a:cubicBezTo>
                  <a:pt x="1253948" y="1217345"/>
                  <a:pt x="1264059" y="1208911"/>
                  <a:pt x="1289160" y="1182922"/>
                </a:cubicBezTo>
                <a:cubicBezTo>
                  <a:pt x="1306382" y="1165082"/>
                  <a:pt x="1320608" y="1149961"/>
                  <a:pt x="1320608" y="1149472"/>
                </a:cubicBezTo>
                <a:cubicBezTo>
                  <a:pt x="1321027" y="1149472"/>
                  <a:pt x="1319215" y="1148639"/>
                  <a:pt x="1303939" y="1148773"/>
                </a:cubicBezTo>
                <a:close/>
                <a:moveTo>
                  <a:pt x="312323" y="754487"/>
                </a:moveTo>
                <a:cubicBezTo>
                  <a:pt x="310336" y="754208"/>
                  <a:pt x="306083" y="756037"/>
                  <a:pt x="298169" y="759800"/>
                </a:cubicBezTo>
                <a:cubicBezTo>
                  <a:pt x="261285" y="777221"/>
                  <a:pt x="204250" y="797775"/>
                  <a:pt x="192536" y="797775"/>
                </a:cubicBezTo>
                <a:cubicBezTo>
                  <a:pt x="180823" y="797775"/>
                  <a:pt x="184937" y="803699"/>
                  <a:pt x="202507" y="811923"/>
                </a:cubicBezTo>
                <a:cubicBezTo>
                  <a:pt x="216312" y="818406"/>
                  <a:pt x="223285" y="819728"/>
                  <a:pt x="242878" y="819728"/>
                </a:cubicBezTo>
                <a:cubicBezTo>
                  <a:pt x="266584" y="819728"/>
                  <a:pt x="266584" y="819728"/>
                  <a:pt x="283527" y="806489"/>
                </a:cubicBezTo>
                <a:cubicBezTo>
                  <a:pt x="300051" y="793733"/>
                  <a:pt x="307931" y="781682"/>
                  <a:pt x="312881" y="761821"/>
                </a:cubicBezTo>
                <a:cubicBezTo>
                  <a:pt x="314032" y="757153"/>
                  <a:pt x="314310" y="754766"/>
                  <a:pt x="312323" y="754487"/>
                </a:cubicBezTo>
                <a:close/>
                <a:moveTo>
                  <a:pt x="285906" y="668269"/>
                </a:moveTo>
                <a:cubicBezTo>
                  <a:pt x="283788" y="668216"/>
                  <a:pt x="281191" y="669523"/>
                  <a:pt x="276206" y="672135"/>
                </a:cubicBezTo>
                <a:cubicBezTo>
                  <a:pt x="270628" y="675065"/>
                  <a:pt x="261912" y="677645"/>
                  <a:pt x="257171" y="677715"/>
                </a:cubicBezTo>
                <a:cubicBezTo>
                  <a:pt x="244690" y="677918"/>
                  <a:pt x="196441" y="697221"/>
                  <a:pt x="177755" y="699941"/>
                </a:cubicBezTo>
                <a:cubicBezTo>
                  <a:pt x="170713" y="700983"/>
                  <a:pt x="160394" y="704816"/>
                  <a:pt x="155373" y="708305"/>
                </a:cubicBezTo>
                <a:cubicBezTo>
                  <a:pt x="146588" y="714369"/>
                  <a:pt x="146030" y="715761"/>
                  <a:pt x="146030" y="732133"/>
                </a:cubicBezTo>
                <a:cubicBezTo>
                  <a:pt x="146030" y="751925"/>
                  <a:pt x="150353" y="759800"/>
                  <a:pt x="153909" y="768234"/>
                </a:cubicBezTo>
                <a:cubicBezTo>
                  <a:pt x="164786" y="762520"/>
                  <a:pt x="168342" y="758687"/>
                  <a:pt x="198672" y="757778"/>
                </a:cubicBezTo>
                <a:cubicBezTo>
                  <a:pt x="213315" y="757359"/>
                  <a:pt x="231024" y="756317"/>
                  <a:pt x="238485" y="755408"/>
                </a:cubicBezTo>
                <a:cubicBezTo>
                  <a:pt x="253406" y="753596"/>
                  <a:pt x="286107" y="743078"/>
                  <a:pt x="303398" y="734504"/>
                </a:cubicBezTo>
                <a:cubicBezTo>
                  <a:pt x="313926" y="729279"/>
                  <a:pt x="314415" y="728370"/>
                  <a:pt x="312742" y="717572"/>
                </a:cubicBezTo>
                <a:cubicBezTo>
                  <a:pt x="310859" y="705026"/>
                  <a:pt x="302004" y="681198"/>
                  <a:pt x="292730" y="672554"/>
                </a:cubicBezTo>
                <a:cubicBezTo>
                  <a:pt x="289663" y="669732"/>
                  <a:pt x="288024" y="668321"/>
                  <a:pt x="285906" y="668269"/>
                </a:cubicBezTo>
                <a:close/>
                <a:moveTo>
                  <a:pt x="226492" y="633323"/>
                </a:moveTo>
                <a:cubicBezTo>
                  <a:pt x="211153" y="630954"/>
                  <a:pt x="188981" y="642522"/>
                  <a:pt x="170852" y="662378"/>
                </a:cubicBezTo>
                <a:cubicBezTo>
                  <a:pt x="155373" y="679386"/>
                  <a:pt x="152584" y="685310"/>
                  <a:pt x="161230" y="682730"/>
                </a:cubicBezTo>
                <a:cubicBezTo>
                  <a:pt x="164089" y="681891"/>
                  <a:pt x="171759" y="680219"/>
                  <a:pt x="178173" y="679107"/>
                </a:cubicBezTo>
                <a:cubicBezTo>
                  <a:pt x="196302" y="675897"/>
                  <a:pt x="216312" y="663986"/>
                  <a:pt x="241971" y="659944"/>
                </a:cubicBezTo>
                <a:cubicBezTo>
                  <a:pt x="261285" y="656874"/>
                  <a:pt x="271325" y="652692"/>
                  <a:pt x="268954" y="648654"/>
                </a:cubicBezTo>
                <a:cubicBezTo>
                  <a:pt x="268118" y="647260"/>
                  <a:pt x="260588" y="643567"/>
                  <a:pt x="252081" y="640501"/>
                </a:cubicBezTo>
                <a:cubicBezTo>
                  <a:pt x="253057" y="640501"/>
                  <a:pt x="233953" y="634508"/>
                  <a:pt x="226492" y="633323"/>
                </a:cubicBezTo>
                <a:close/>
                <a:moveTo>
                  <a:pt x="773477" y="30838"/>
                </a:moveTo>
                <a:cubicBezTo>
                  <a:pt x="746774" y="32719"/>
                  <a:pt x="700897" y="41081"/>
                  <a:pt x="662899" y="50976"/>
                </a:cubicBezTo>
                <a:cubicBezTo>
                  <a:pt x="412168" y="116061"/>
                  <a:pt x="231652" y="321210"/>
                  <a:pt x="208504" y="567402"/>
                </a:cubicBezTo>
                <a:cubicBezTo>
                  <a:pt x="206621" y="587541"/>
                  <a:pt x="205784" y="605868"/>
                  <a:pt x="206690" y="608307"/>
                </a:cubicBezTo>
                <a:cubicBezTo>
                  <a:pt x="207876" y="611443"/>
                  <a:pt x="214151" y="613115"/>
                  <a:pt x="229072" y="614230"/>
                </a:cubicBezTo>
                <a:cubicBezTo>
                  <a:pt x="268676" y="617157"/>
                  <a:pt x="303817" y="642522"/>
                  <a:pt x="323200" y="682310"/>
                </a:cubicBezTo>
                <a:cubicBezTo>
                  <a:pt x="333031" y="702452"/>
                  <a:pt x="333171" y="703354"/>
                  <a:pt x="333171" y="740777"/>
                </a:cubicBezTo>
                <a:cubicBezTo>
                  <a:pt x="333171" y="778473"/>
                  <a:pt x="333101" y="778962"/>
                  <a:pt x="322990" y="797496"/>
                </a:cubicBezTo>
                <a:cubicBezTo>
                  <a:pt x="310928" y="819728"/>
                  <a:pt x="292800" y="840422"/>
                  <a:pt x="276764" y="850318"/>
                </a:cubicBezTo>
                <a:cubicBezTo>
                  <a:pt x="270070" y="854430"/>
                  <a:pt x="264702" y="858403"/>
                  <a:pt x="264632" y="859305"/>
                </a:cubicBezTo>
                <a:cubicBezTo>
                  <a:pt x="264562" y="860214"/>
                  <a:pt x="271325" y="872894"/>
                  <a:pt x="279901" y="887811"/>
                </a:cubicBezTo>
                <a:cubicBezTo>
                  <a:pt x="361897" y="1030936"/>
                  <a:pt x="507900" y="1135953"/>
                  <a:pt x="676979" y="1173509"/>
                </a:cubicBezTo>
                <a:cubicBezTo>
                  <a:pt x="729482" y="1185146"/>
                  <a:pt x="757725" y="1188006"/>
                  <a:pt x="818871" y="1187936"/>
                </a:cubicBezTo>
                <a:cubicBezTo>
                  <a:pt x="1153201" y="1187447"/>
                  <a:pt x="1427497" y="938606"/>
                  <a:pt x="1439695" y="623777"/>
                </a:cubicBezTo>
                <a:cubicBezTo>
                  <a:pt x="1452528" y="293127"/>
                  <a:pt x="1160521" y="2895"/>
                  <a:pt x="773477" y="30838"/>
                </a:cubicBezTo>
                <a:close/>
                <a:moveTo>
                  <a:pt x="838402" y="9222"/>
                </a:moveTo>
                <a:cubicBezTo>
                  <a:pt x="908762" y="10904"/>
                  <a:pt x="984850" y="23905"/>
                  <a:pt x="1048543" y="45959"/>
                </a:cubicBezTo>
                <a:cubicBezTo>
                  <a:pt x="1251995" y="116479"/>
                  <a:pt x="1397582" y="279190"/>
                  <a:pt x="1444579" y="468870"/>
                </a:cubicBezTo>
                <a:cubicBezTo>
                  <a:pt x="1460058" y="531445"/>
                  <a:pt x="1464172" y="625936"/>
                  <a:pt x="1454131" y="688164"/>
                </a:cubicBezTo>
                <a:cubicBezTo>
                  <a:pt x="1360278" y="1268629"/>
                  <a:pt x="533070" y="1411691"/>
                  <a:pt x="246573" y="869131"/>
                </a:cubicBezTo>
                <a:cubicBezTo>
                  <a:pt x="181938" y="869411"/>
                  <a:pt x="184030" y="870873"/>
                  <a:pt x="161161" y="859655"/>
                </a:cubicBezTo>
                <a:cubicBezTo>
                  <a:pt x="61245" y="810671"/>
                  <a:pt x="70519" y="663008"/>
                  <a:pt x="169388" y="622035"/>
                </a:cubicBezTo>
                <a:cubicBezTo>
                  <a:pt x="181380" y="617017"/>
                  <a:pt x="185494" y="613812"/>
                  <a:pt x="185494" y="609213"/>
                </a:cubicBezTo>
                <a:cubicBezTo>
                  <a:pt x="185634" y="590189"/>
                  <a:pt x="192258" y="531724"/>
                  <a:pt x="197347" y="504826"/>
                </a:cubicBezTo>
                <a:cubicBezTo>
                  <a:pt x="243923" y="258703"/>
                  <a:pt x="462021" y="40663"/>
                  <a:pt x="770622" y="11396"/>
                </a:cubicBezTo>
                <a:cubicBezTo>
                  <a:pt x="792131" y="9358"/>
                  <a:pt x="814948" y="8661"/>
                  <a:pt x="838402" y="9222"/>
                </a:cubicBezTo>
                <a:close/>
                <a:moveTo>
                  <a:pt x="338789" y="0"/>
                </a:moveTo>
                <a:lnTo>
                  <a:pt x="373122" y="0"/>
                </a:lnTo>
                <a:lnTo>
                  <a:pt x="280049" y="71857"/>
                </a:lnTo>
                <a:cubicBezTo>
                  <a:pt x="149970" y="190206"/>
                  <a:pt x="56748" y="352500"/>
                  <a:pt x="25337" y="548032"/>
                </a:cubicBezTo>
                <a:cubicBezTo>
                  <a:pt x="18016" y="593884"/>
                  <a:pt x="18086" y="712348"/>
                  <a:pt x="25547" y="761192"/>
                </a:cubicBezTo>
                <a:cubicBezTo>
                  <a:pt x="32310" y="805371"/>
                  <a:pt x="49950" y="875545"/>
                  <a:pt x="63964" y="913521"/>
                </a:cubicBezTo>
                <a:cubicBezTo>
                  <a:pt x="90111" y="984604"/>
                  <a:pt x="138151" y="1069339"/>
                  <a:pt x="187307" y="1131078"/>
                </a:cubicBezTo>
                <a:cubicBezTo>
                  <a:pt x="212478" y="1162711"/>
                  <a:pt x="270279" y="1220478"/>
                  <a:pt x="302492" y="1246124"/>
                </a:cubicBezTo>
                <a:cubicBezTo>
                  <a:pt x="516894" y="1417126"/>
                  <a:pt x="809179" y="1469739"/>
                  <a:pt x="1077759" y="1377059"/>
                </a:cubicBezTo>
                <a:cubicBezTo>
                  <a:pt x="1130123" y="1359009"/>
                  <a:pt x="1140158" y="1354134"/>
                  <a:pt x="1137792" y="1348070"/>
                </a:cubicBezTo>
                <a:cubicBezTo>
                  <a:pt x="1126841" y="1319991"/>
                  <a:pt x="1124265" y="1275882"/>
                  <a:pt x="1131865" y="1246613"/>
                </a:cubicBezTo>
                <a:cubicBezTo>
                  <a:pt x="1146854" y="1189056"/>
                  <a:pt x="1199428" y="1138813"/>
                  <a:pt x="1255900" y="1128218"/>
                </a:cubicBezTo>
                <a:cubicBezTo>
                  <a:pt x="1305339" y="1118952"/>
                  <a:pt x="1356030" y="1131008"/>
                  <a:pt x="1394861" y="1161389"/>
                </a:cubicBezTo>
                <a:lnTo>
                  <a:pt x="1406295" y="1170306"/>
                </a:lnTo>
                <a:lnTo>
                  <a:pt x="1420451" y="1154487"/>
                </a:lnTo>
                <a:cubicBezTo>
                  <a:pt x="1536193" y="1025020"/>
                  <a:pt x="1603826" y="878748"/>
                  <a:pt x="1625302" y="711509"/>
                </a:cubicBezTo>
                <a:cubicBezTo>
                  <a:pt x="1630180" y="673813"/>
                  <a:pt x="1630180" y="573815"/>
                  <a:pt x="1625162" y="536046"/>
                </a:cubicBezTo>
                <a:cubicBezTo>
                  <a:pt x="1597928" y="323947"/>
                  <a:pt x="1488112" y="137652"/>
                  <a:pt x="1321098" y="13415"/>
                </a:cubicBezTo>
                <a:lnTo>
                  <a:pt x="1299637" y="0"/>
                </a:lnTo>
                <a:lnTo>
                  <a:pt x="1333984" y="0"/>
                </a:lnTo>
                <a:lnTo>
                  <a:pt x="1412496" y="64732"/>
                </a:lnTo>
                <a:cubicBezTo>
                  <a:pt x="1533669" y="182350"/>
                  <a:pt x="1615995" y="338668"/>
                  <a:pt x="1642873" y="518556"/>
                </a:cubicBezTo>
                <a:cubicBezTo>
                  <a:pt x="1649150" y="560157"/>
                  <a:pt x="1648171" y="693669"/>
                  <a:pt x="1641201" y="737784"/>
                </a:cubicBezTo>
                <a:cubicBezTo>
                  <a:pt x="1620145" y="873734"/>
                  <a:pt x="1569034" y="994982"/>
                  <a:pt x="1485782" y="1106202"/>
                </a:cubicBezTo>
                <a:cubicBezTo>
                  <a:pt x="1458176" y="1143129"/>
                  <a:pt x="1438022" y="1163830"/>
                  <a:pt x="1419408" y="1183685"/>
                </a:cubicBezTo>
                <a:lnTo>
                  <a:pt x="1426518" y="1193022"/>
                </a:lnTo>
                <a:cubicBezTo>
                  <a:pt x="1446875" y="1219786"/>
                  <a:pt x="1457966" y="1254418"/>
                  <a:pt x="1458315" y="1291835"/>
                </a:cubicBezTo>
                <a:cubicBezTo>
                  <a:pt x="1458519" y="1320753"/>
                  <a:pt x="1454684" y="1338804"/>
                  <a:pt x="1442900" y="1364030"/>
                </a:cubicBezTo>
                <a:cubicBezTo>
                  <a:pt x="1425539" y="1401243"/>
                  <a:pt x="1389913" y="1433504"/>
                  <a:pt x="1351286" y="1447093"/>
                </a:cubicBezTo>
                <a:cubicBezTo>
                  <a:pt x="1329040" y="1454968"/>
                  <a:pt x="1286375" y="1457682"/>
                  <a:pt x="1261477" y="1452877"/>
                </a:cubicBezTo>
                <a:cubicBezTo>
                  <a:pt x="1222856" y="1445421"/>
                  <a:pt x="1179275" y="1416643"/>
                  <a:pt x="1156686" y="1383682"/>
                </a:cubicBezTo>
                <a:lnTo>
                  <a:pt x="1148247" y="1371415"/>
                </a:lnTo>
                <a:lnTo>
                  <a:pt x="1121054" y="1382563"/>
                </a:lnTo>
                <a:cubicBezTo>
                  <a:pt x="1069040" y="1403887"/>
                  <a:pt x="995550" y="1423259"/>
                  <a:pt x="925621" y="1434197"/>
                </a:cubicBezTo>
                <a:cubicBezTo>
                  <a:pt x="883502" y="1440750"/>
                  <a:pt x="743359" y="1441729"/>
                  <a:pt x="701806" y="1435735"/>
                </a:cubicBezTo>
                <a:cubicBezTo>
                  <a:pt x="509294" y="1407929"/>
                  <a:pt x="350462" y="1329537"/>
                  <a:pt x="221402" y="1198602"/>
                </a:cubicBezTo>
                <a:cubicBezTo>
                  <a:pt x="103568" y="1079095"/>
                  <a:pt x="30427" y="928991"/>
                  <a:pt x="5187" y="755339"/>
                </a:cubicBezTo>
                <a:cubicBezTo>
                  <a:pt x="-1785" y="707048"/>
                  <a:pt x="-1716" y="602455"/>
                  <a:pt x="5326" y="553607"/>
                </a:cubicBezTo>
                <a:cubicBezTo>
                  <a:pt x="26383" y="408038"/>
                  <a:pt x="76933" y="285394"/>
                  <a:pt x="162973" y="171183"/>
                </a:cubicBezTo>
                <a:cubicBezTo>
                  <a:pt x="198515" y="123990"/>
                  <a:pt x="239051" y="80964"/>
                  <a:pt x="283621" y="42634"/>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algn="ctr" rtl="0"/>
            <a:endParaRPr lang="es-ES" dirty="0"/>
          </a:p>
        </p:txBody>
      </p:sp>
    </p:spTree>
    <p:extLst>
      <p:ext uri="{BB962C8B-B14F-4D97-AF65-F5344CB8AC3E}">
        <p14:creationId xmlns:p14="http://schemas.microsoft.com/office/powerpoint/2010/main" val="253056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ACADA-A512-EAA5-9BAA-155F44CFF8A3}"/>
              </a:ext>
            </a:extLst>
          </p:cNvPr>
          <p:cNvSpPr>
            <a:spLocks noGrp="1"/>
          </p:cNvSpPr>
          <p:nvPr>
            <p:ph type="title"/>
          </p:nvPr>
        </p:nvSpPr>
        <p:spPr>
          <a:xfrm>
            <a:off x="6537960" y="987552"/>
            <a:ext cx="4572000" cy="685800"/>
          </a:xfrm>
        </p:spPr>
        <p:txBody>
          <a:bodyPr lIns="0" rtlCol="0" anchor="t"/>
          <a:lstStyle>
            <a:lvl1pPr>
              <a:defRPr lang="es-ES" sz="4300"/>
            </a:lvl1pPr>
          </a:lstStyle>
          <a:p>
            <a:pPr rtl="0"/>
            <a:r>
              <a:rPr lang="es-ES"/>
              <a:t>Haga clic para modificar el estilo de título del patrón</a:t>
            </a:r>
          </a:p>
        </p:txBody>
      </p:sp>
      <p:sp>
        <p:nvSpPr>
          <p:cNvPr id="4" name="Marcador de pie de página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es-ES"/>
            </a:defPPr>
          </a:lstStyle>
          <a:p>
            <a:pPr rtl="0"/>
            <a:r>
              <a:rPr lang="es-ES"/>
              <a:t>Joyería fina</a:t>
            </a:r>
          </a:p>
        </p:txBody>
      </p:sp>
      <p:sp>
        <p:nvSpPr>
          <p:cNvPr id="3" name="Marcador de número de diapositiva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‹Nº›</a:t>
            </a:fld>
            <a:endParaRPr lang="es-ES" dirty="0"/>
          </a:p>
        </p:txBody>
      </p:sp>
      <p:sp>
        <p:nvSpPr>
          <p:cNvPr id="23" name="Marcador de posición de imagen 22">
            <a:extLst>
              <a:ext uri="{FF2B5EF4-FFF2-40B4-BE49-F238E27FC236}">
                <a16:creationId xmlns:a16="http://schemas.microsoft.com/office/drawing/2014/main" id="{58575DF9-03C3-5E1E-B835-D5F8AE49D026}"/>
              </a:ext>
            </a:extLst>
          </p:cNvPr>
          <p:cNvSpPr>
            <a:spLocks noGrp="1"/>
          </p:cNvSpPr>
          <p:nvPr>
            <p:ph type="pic" sz="quarter" idx="13"/>
          </p:nvPr>
        </p:nvSpPr>
        <p:spPr>
          <a:xfrm>
            <a:off x="1380744" y="3044953"/>
            <a:ext cx="4544568" cy="3813049"/>
          </a:xfrm>
          <a:custGeom>
            <a:avLst/>
            <a:gdLst>
              <a:gd name="connsiteX0" fmla="*/ 2272284 w 4544568"/>
              <a:gd name="connsiteY0" fmla="*/ 0 h 3813049"/>
              <a:gd name="connsiteX1" fmla="*/ 4544568 w 4544568"/>
              <a:gd name="connsiteY1" fmla="*/ 2272284 h 3813049"/>
              <a:gd name="connsiteX2" fmla="*/ 4025689 w 4544568"/>
              <a:gd name="connsiteY2" fmla="*/ 3717668 h 3813049"/>
              <a:gd name="connsiteX3" fmla="*/ 3939001 w 4544568"/>
              <a:gd name="connsiteY3" fmla="*/ 3813049 h 3813049"/>
              <a:gd name="connsiteX4" fmla="*/ 605568 w 4544568"/>
              <a:gd name="connsiteY4" fmla="*/ 3813049 h 3813049"/>
              <a:gd name="connsiteX5" fmla="*/ 518879 w 4544568"/>
              <a:gd name="connsiteY5" fmla="*/ 3717668 h 3813049"/>
              <a:gd name="connsiteX6" fmla="*/ 0 w 4544568"/>
              <a:gd name="connsiteY6" fmla="*/ 2272284 h 3813049"/>
              <a:gd name="connsiteX7" fmla="*/ 2272284 w 4544568"/>
              <a:gd name="connsiteY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4568" h="3813049">
                <a:moveTo>
                  <a:pt x="2272284" y="0"/>
                </a:moveTo>
                <a:cubicBezTo>
                  <a:pt x="3527232" y="0"/>
                  <a:pt x="4544568" y="1017336"/>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rtlCol="0" anchor="ctr">
            <a:noAutofit/>
          </a:bodyPr>
          <a:lstStyle>
            <a:lvl1pPr marL="0" indent="0" algn="ctr">
              <a:buNone/>
              <a:defRPr lang="es-ES"/>
            </a:lvl1pPr>
          </a:lstStyle>
          <a:p>
            <a:pPr rtl="0"/>
            <a:r>
              <a:rPr lang="es-ES"/>
              <a:t>Haga clic en el icono para agregar una imagen</a:t>
            </a:r>
            <a:endParaRPr lang="es-ES" dirty="0"/>
          </a:p>
        </p:txBody>
      </p:sp>
      <p:sp>
        <p:nvSpPr>
          <p:cNvPr id="16" name="Marcador de contenido 15">
            <a:extLst>
              <a:ext uri="{FF2B5EF4-FFF2-40B4-BE49-F238E27FC236}">
                <a16:creationId xmlns:a16="http://schemas.microsoft.com/office/drawing/2014/main" id="{A703C2D9-DD90-9998-3993-2CA620B8C791}"/>
              </a:ext>
            </a:extLst>
          </p:cNvPr>
          <p:cNvSpPr>
            <a:spLocks noGrp="1"/>
          </p:cNvSpPr>
          <p:nvPr>
            <p:ph sz="quarter" idx="12"/>
          </p:nvPr>
        </p:nvSpPr>
        <p:spPr>
          <a:xfrm>
            <a:off x="6537960" y="2066544"/>
            <a:ext cx="4572000" cy="3959352"/>
          </a:xfrm>
        </p:spPr>
        <p:txBody>
          <a:bodyPr rtlCol="0"/>
          <a:lstStyle>
            <a:lvl1pPr>
              <a:lnSpc>
                <a:spcPct val="200000"/>
              </a:lnSpc>
              <a:defRPr lang="es-ES" sz="2000" cap="all" spc="300" baseline="0"/>
            </a:lvl1pPr>
            <a:lvl2pPr>
              <a:defRPr lang="es-ES" sz="2000"/>
            </a:lvl2pPr>
            <a:lvl3pPr>
              <a:defRPr lang="es-ES" sz="2000"/>
            </a:lvl3pPr>
            <a:lvl4pPr>
              <a:defRPr lang="es-ES" sz="2000"/>
            </a:lvl4pPr>
            <a:lvl5pPr>
              <a:defRPr lang="es-ES" sz="200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cxnSp>
        <p:nvCxnSpPr>
          <p:cNvPr id="6" name="Conector recto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Forma libre 50">
            <a:extLst>
              <a:ext uri="{FF2B5EF4-FFF2-40B4-BE49-F238E27FC236}">
                <a16:creationId xmlns:a16="http://schemas.microsoft.com/office/drawing/2014/main" id="{E3D2FCE2-369F-46E7-F0E8-B409D2669A9D}"/>
              </a:ext>
            </a:extLst>
          </p:cNvPr>
          <p:cNvSpPr>
            <a:spLocks noChangeAspect="1"/>
          </p:cNvSpPr>
          <p:nvPr userDrawn="1"/>
        </p:nvSpPr>
        <p:spPr>
          <a:xfrm>
            <a:off x="4964733" y="568588"/>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defPPr>
              <a:defRPr lang="es-ES"/>
            </a:defPPr>
          </a:lstStyle>
          <a:p>
            <a:pPr rtl="0"/>
            <a:endParaRPr lang="es-ES" dirty="0"/>
          </a:p>
        </p:txBody>
      </p:sp>
      <p:sp>
        <p:nvSpPr>
          <p:cNvPr id="11" name="Forma libre 51">
            <a:extLst>
              <a:ext uri="{FF2B5EF4-FFF2-40B4-BE49-F238E27FC236}">
                <a16:creationId xmlns:a16="http://schemas.microsoft.com/office/drawing/2014/main" id="{02A36FAF-72C2-DC0D-A5A4-E8B43FB1BF21}"/>
              </a:ext>
            </a:extLst>
          </p:cNvPr>
          <p:cNvSpPr/>
          <p:nvPr userDrawn="1"/>
        </p:nvSpPr>
        <p:spPr>
          <a:xfrm>
            <a:off x="4791761" y="22449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defPPr>
              <a:defRPr lang="es-ES"/>
            </a:defPPr>
          </a:lstStyle>
          <a:p>
            <a:pPr rtl="0"/>
            <a:endParaRPr lang="es-ES" dirty="0"/>
          </a:p>
        </p:txBody>
      </p:sp>
      <p:sp>
        <p:nvSpPr>
          <p:cNvPr id="12" name="Forma libre 55">
            <a:extLst>
              <a:ext uri="{FF2B5EF4-FFF2-40B4-BE49-F238E27FC236}">
                <a16:creationId xmlns:a16="http://schemas.microsoft.com/office/drawing/2014/main" id="{29E32D86-D7AB-D8A9-3880-A6FDBA130CC8}"/>
              </a:ext>
            </a:extLst>
          </p:cNvPr>
          <p:cNvSpPr/>
          <p:nvPr userDrawn="1"/>
        </p:nvSpPr>
        <p:spPr>
          <a:xfrm>
            <a:off x="3751548" y="1040078"/>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defPPr>
              <a:defRPr lang="es-ES"/>
            </a:defPPr>
          </a:lstStyle>
          <a:p>
            <a:pPr rtl="0"/>
            <a:endParaRPr lang="es-ES" dirty="0"/>
          </a:p>
        </p:txBody>
      </p:sp>
      <p:sp>
        <p:nvSpPr>
          <p:cNvPr id="13" name="Forma libre 3">
            <a:extLst>
              <a:ext uri="{FF2B5EF4-FFF2-40B4-BE49-F238E27FC236}">
                <a16:creationId xmlns:a16="http://schemas.microsoft.com/office/drawing/2014/main" id="{CBDE6F34-C937-CC77-07CF-A74672402BB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822327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bre nosotros">
    <p:bg>
      <p:bgPr>
        <a:solidFill>
          <a:schemeClr val="accent3"/>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4572000" cy="685800"/>
          </a:xfrm>
        </p:spPr>
        <p:txBody>
          <a:bodyPr lIns="0" rtlCol="0" anchor="t"/>
          <a:lstStyle>
            <a:lvl1pPr>
              <a:defRPr lang="es-ES" sz="4300"/>
            </a:lvl1pPr>
          </a:lstStyle>
          <a:p>
            <a:pPr rtl="0"/>
            <a:r>
              <a:rPr lang="es-ES"/>
              <a:t>Haga clic para modificar el estilo de título del patrón</a:t>
            </a:r>
          </a:p>
        </p:txBody>
      </p:sp>
      <p:sp>
        <p:nvSpPr>
          <p:cNvPr id="4" name="Marcador de pie de página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es-ES"/>
            </a:defPPr>
          </a:lstStyle>
          <a:p>
            <a:pPr rtl="0"/>
            <a:r>
              <a:rPr lang="es-ES"/>
              <a:t>Joyería fina</a:t>
            </a:r>
          </a:p>
        </p:txBody>
      </p:sp>
      <p:sp>
        <p:nvSpPr>
          <p:cNvPr id="3" name="Marcador de número de diapositiva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‹Nº›</a:t>
            </a:fld>
            <a:endParaRPr lang="es-ES" dirty="0"/>
          </a:p>
        </p:txBody>
      </p:sp>
      <p:sp>
        <p:nvSpPr>
          <p:cNvPr id="16" name="Marcador de contenido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4572000" cy="3959352"/>
          </a:xfrm>
        </p:spPr>
        <p:txBody>
          <a:bodyPr rtlCol="0"/>
          <a:lstStyle>
            <a:lvl1pPr marL="0" indent="0">
              <a:lnSpc>
                <a:spcPts val="3000"/>
              </a:lnSpc>
              <a:buNone/>
              <a:defRPr lang="es-ES" sz="2000" cap="none" spc="0" baseline="0"/>
            </a:lvl1pPr>
            <a:lvl2pPr>
              <a:defRPr lang="es-ES" sz="2000"/>
            </a:lvl2pPr>
            <a:lvl3pPr>
              <a:defRPr lang="es-ES" sz="2000"/>
            </a:lvl3pPr>
            <a:lvl4pPr>
              <a:defRPr lang="es-ES" sz="2000"/>
            </a:lvl4pPr>
            <a:lvl5pPr>
              <a:defRPr lang="es-ES" sz="200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posición de imagen 5">
            <a:extLst>
              <a:ext uri="{FF2B5EF4-FFF2-40B4-BE49-F238E27FC236}">
                <a16:creationId xmlns:a16="http://schemas.microsoft.com/office/drawing/2014/main" id="{96FA7CB5-9351-0CD6-F7A8-7D6AA160E01F}"/>
              </a:ext>
            </a:extLst>
          </p:cNvPr>
          <p:cNvSpPr>
            <a:spLocks noGrp="1"/>
          </p:cNvSpPr>
          <p:nvPr>
            <p:ph type="pic" sz="quarter" idx="13"/>
          </p:nvPr>
        </p:nvSpPr>
        <p:spPr>
          <a:xfrm>
            <a:off x="6995160" y="3044953"/>
            <a:ext cx="4544568" cy="3813049"/>
          </a:xfrm>
          <a:custGeom>
            <a:avLst/>
            <a:gdLst>
              <a:gd name="connsiteX0" fmla="*/ 2272284 w 4544568"/>
              <a:gd name="connsiteY0" fmla="*/ 0 h 3813049"/>
              <a:gd name="connsiteX1" fmla="*/ 3879032 w 4544568"/>
              <a:gd name="connsiteY1" fmla="*/ 665537 h 3813049"/>
              <a:gd name="connsiteX2" fmla="*/ 3943078 w 4544568"/>
              <a:gd name="connsiteY2" fmla="*/ 736006 h 3813049"/>
              <a:gd name="connsiteX3" fmla="*/ 3809359 w 4544568"/>
              <a:gd name="connsiteY3" fmla="*/ 854318 h 3813049"/>
              <a:gd name="connsiteX4" fmla="*/ 3979816 w 4544568"/>
              <a:gd name="connsiteY4" fmla="*/ 776427 h 3813049"/>
              <a:gd name="connsiteX5" fmla="*/ 4025689 w 4544568"/>
              <a:gd name="connsiteY5" fmla="*/ 826900 h 3813049"/>
              <a:gd name="connsiteX6" fmla="*/ 4156498 w 4544568"/>
              <a:gd name="connsiteY6" fmla="*/ 1001828 h 3813049"/>
              <a:gd name="connsiteX7" fmla="*/ 4159992 w 4544568"/>
              <a:gd name="connsiteY7" fmla="*/ 1007580 h 3813049"/>
              <a:gd name="connsiteX8" fmla="*/ 4181885 w 4544568"/>
              <a:gd name="connsiteY8" fmla="*/ 1307477 h 3813049"/>
              <a:gd name="connsiteX9" fmla="*/ 4199083 w 4544568"/>
              <a:gd name="connsiteY9" fmla="*/ 1071926 h 3813049"/>
              <a:gd name="connsiteX10" fmla="*/ 4270316 w 4544568"/>
              <a:gd name="connsiteY10" fmla="*/ 1189179 h 3813049"/>
              <a:gd name="connsiteX11" fmla="*/ 4544568 w 4544568"/>
              <a:gd name="connsiteY11" fmla="*/ 2272284 h 3813049"/>
              <a:gd name="connsiteX12" fmla="*/ 4025689 w 4544568"/>
              <a:gd name="connsiteY12" fmla="*/ 3717668 h 3813049"/>
              <a:gd name="connsiteX13" fmla="*/ 3939001 w 4544568"/>
              <a:gd name="connsiteY13" fmla="*/ 3813049 h 3813049"/>
              <a:gd name="connsiteX14" fmla="*/ 605568 w 4544568"/>
              <a:gd name="connsiteY14" fmla="*/ 3813049 h 3813049"/>
              <a:gd name="connsiteX15" fmla="*/ 518879 w 4544568"/>
              <a:gd name="connsiteY15" fmla="*/ 3717668 h 3813049"/>
              <a:gd name="connsiteX16" fmla="*/ 0 w 4544568"/>
              <a:gd name="connsiteY16" fmla="*/ 2272284 h 3813049"/>
              <a:gd name="connsiteX17" fmla="*/ 2272284 w 4544568"/>
              <a:gd name="connsiteY17" fmla="*/ 0 h 381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4568" h="3813049">
                <a:moveTo>
                  <a:pt x="2272284" y="0"/>
                </a:moveTo>
                <a:cubicBezTo>
                  <a:pt x="2899758" y="0"/>
                  <a:pt x="3467829" y="254334"/>
                  <a:pt x="3879032" y="665537"/>
                </a:cubicBezTo>
                <a:lnTo>
                  <a:pt x="3943078" y="736006"/>
                </a:lnTo>
                <a:lnTo>
                  <a:pt x="3809359" y="854318"/>
                </a:lnTo>
                <a:lnTo>
                  <a:pt x="3979816" y="776427"/>
                </a:lnTo>
                <a:lnTo>
                  <a:pt x="4025689" y="826900"/>
                </a:lnTo>
                <a:cubicBezTo>
                  <a:pt x="4071997" y="883013"/>
                  <a:pt x="4115663" y="941385"/>
                  <a:pt x="4156498" y="1001828"/>
                </a:cubicBezTo>
                <a:lnTo>
                  <a:pt x="4159992" y="1007580"/>
                </a:lnTo>
                <a:lnTo>
                  <a:pt x="4181885" y="1307477"/>
                </a:lnTo>
                <a:lnTo>
                  <a:pt x="4199083" y="1071926"/>
                </a:lnTo>
                <a:lnTo>
                  <a:pt x="4270316" y="1189179"/>
                </a:lnTo>
                <a:cubicBezTo>
                  <a:pt x="4445219" y="1511146"/>
                  <a:pt x="4544568" y="1880113"/>
                  <a:pt x="4544568" y="2272284"/>
                </a:cubicBezTo>
                <a:cubicBezTo>
                  <a:pt x="4544568" y="2821324"/>
                  <a:pt x="4349844" y="3324883"/>
                  <a:pt x="4025689" y="3717668"/>
                </a:cubicBezTo>
                <a:lnTo>
                  <a:pt x="3939001" y="3813049"/>
                </a:lnTo>
                <a:lnTo>
                  <a:pt x="605568" y="3813049"/>
                </a:lnTo>
                <a:lnTo>
                  <a:pt x="518879" y="3717668"/>
                </a:lnTo>
                <a:cubicBezTo>
                  <a:pt x="194725" y="3324883"/>
                  <a:pt x="0" y="2821324"/>
                  <a:pt x="0" y="2272284"/>
                </a:cubicBezTo>
                <a:cubicBezTo>
                  <a:pt x="0" y="1017336"/>
                  <a:pt x="1017336" y="0"/>
                  <a:pt x="2272284" y="0"/>
                </a:cubicBezTo>
                <a:close/>
              </a:path>
            </a:pathLst>
          </a:custGeom>
        </p:spPr>
        <p:txBody>
          <a:bodyPr wrap="square" rtlCol="0" anchor="ctr">
            <a:noAutofit/>
          </a:bodyPr>
          <a:lstStyle>
            <a:lvl1pPr marL="0" indent="0" algn="ctr">
              <a:buNone/>
              <a:defRPr lang="es-ES"/>
            </a:lvl1pPr>
          </a:lstStyle>
          <a:p>
            <a:pPr rtl="0"/>
            <a:r>
              <a:rPr lang="es-ES"/>
              <a:t>Haga clic en el icono para agregar una imagen</a:t>
            </a:r>
            <a:endParaRPr lang="es-ES" dirty="0"/>
          </a:p>
        </p:txBody>
      </p:sp>
      <p:cxnSp>
        <p:nvCxnSpPr>
          <p:cNvPr id="14" name="Conector recto 13">
            <a:extLst>
              <a:ext uri="{FF2B5EF4-FFF2-40B4-BE49-F238E27FC236}">
                <a16:creationId xmlns:a16="http://schemas.microsoft.com/office/drawing/2014/main" id="{147B188D-65A8-0616-1CFD-BFC314E98224}"/>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9676493D-EC78-6572-D58F-3B187C6DE9CD}"/>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0F94B93A-ED8E-FD70-C9F9-E2C1420737F4}"/>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85B999D5-C194-01D7-7210-9071F6C8398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Forma libre 26">
            <a:extLst>
              <a:ext uri="{FF2B5EF4-FFF2-40B4-BE49-F238E27FC236}">
                <a16:creationId xmlns:a16="http://schemas.microsoft.com/office/drawing/2014/main" id="{0CF99E9A-5BA8-D6F9-F005-1A2D4DCE7535}"/>
              </a:ext>
            </a:extLst>
          </p:cNvPr>
          <p:cNvSpPr/>
          <p:nvPr userDrawn="1"/>
        </p:nvSpPr>
        <p:spPr>
          <a:xfrm>
            <a:off x="8133441" y="2438477"/>
            <a:ext cx="258737" cy="258614"/>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50000"/>
            </a:schemeClr>
          </a:solidFill>
          <a:ln w="6310" cap="flat">
            <a:noFill/>
            <a:prstDash val="solid"/>
            <a:miter/>
          </a:ln>
        </p:spPr>
        <p:txBody>
          <a:bodyPr rtlCol="0" anchor="ctr"/>
          <a:lstStyle>
            <a:defPPr>
              <a:defRPr lang="es-ES"/>
            </a:defPPr>
          </a:lstStyle>
          <a:p>
            <a:pPr rtl="0"/>
            <a:endParaRPr lang="es-ES" dirty="0"/>
          </a:p>
        </p:txBody>
      </p:sp>
      <p:sp>
        <p:nvSpPr>
          <p:cNvPr id="20" name="Forma libre 28">
            <a:extLst>
              <a:ext uri="{FF2B5EF4-FFF2-40B4-BE49-F238E27FC236}">
                <a16:creationId xmlns:a16="http://schemas.microsoft.com/office/drawing/2014/main" id="{CE0946D2-D472-88CF-2F64-219E548CBAA3}"/>
              </a:ext>
            </a:extLst>
          </p:cNvPr>
          <p:cNvSpPr/>
          <p:nvPr userDrawn="1"/>
        </p:nvSpPr>
        <p:spPr>
          <a:xfrm>
            <a:off x="10131627" y="2509237"/>
            <a:ext cx="258739" cy="258621"/>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defPPr>
              <a:defRPr lang="es-ES"/>
            </a:defPPr>
          </a:lstStyle>
          <a:p>
            <a:pPr rtl="0"/>
            <a:endParaRPr lang="es-ES" dirty="0"/>
          </a:p>
        </p:txBody>
      </p:sp>
      <p:sp>
        <p:nvSpPr>
          <p:cNvPr id="21" name="Forma libre 30">
            <a:extLst>
              <a:ext uri="{FF2B5EF4-FFF2-40B4-BE49-F238E27FC236}">
                <a16:creationId xmlns:a16="http://schemas.microsoft.com/office/drawing/2014/main" id="{B658F16C-67FC-1237-D82F-D99B1032A0CE}"/>
              </a:ext>
            </a:extLst>
          </p:cNvPr>
          <p:cNvSpPr/>
          <p:nvPr userDrawn="1"/>
        </p:nvSpPr>
        <p:spPr>
          <a:xfrm>
            <a:off x="6993159" y="1060859"/>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85000"/>
            </a:schemeClr>
          </a:solidFill>
          <a:ln w="6310" cap="flat">
            <a:noFill/>
            <a:prstDash val="solid"/>
            <a:miter/>
          </a:ln>
        </p:spPr>
        <p:txBody>
          <a:bodyPr rtlCol="0" anchor="ctr"/>
          <a:lstStyle>
            <a:defPPr>
              <a:defRPr lang="es-ES"/>
            </a:defPPr>
          </a:lstStyle>
          <a:p>
            <a:pPr rtl="0"/>
            <a:endParaRPr lang="es-ES" dirty="0"/>
          </a:p>
        </p:txBody>
      </p:sp>
      <p:sp>
        <p:nvSpPr>
          <p:cNvPr id="22" name="Forma libre 8">
            <a:extLst>
              <a:ext uri="{FF2B5EF4-FFF2-40B4-BE49-F238E27FC236}">
                <a16:creationId xmlns:a16="http://schemas.microsoft.com/office/drawing/2014/main" id="{B162B385-4117-8EB7-4935-290280410424}"/>
              </a:ext>
            </a:extLst>
          </p:cNvPr>
          <p:cNvSpPr/>
          <p:nvPr userDrawn="1"/>
        </p:nvSpPr>
        <p:spPr>
          <a:xfrm>
            <a:off x="8207778" y="970556"/>
            <a:ext cx="540952" cy="5260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solidFill>
          <a:ln w="6310" cap="flat">
            <a:noFill/>
            <a:prstDash val="solid"/>
            <a:miter/>
          </a:ln>
        </p:spPr>
        <p:txBody>
          <a:bodyPr rtlCol="0" anchor="ctr"/>
          <a:lstStyle>
            <a:defPPr>
              <a:defRPr lang="es-ES"/>
            </a:defPPr>
          </a:lstStyle>
          <a:p>
            <a:pPr rtl="0"/>
            <a:endParaRPr lang="es-ES" dirty="0"/>
          </a:p>
        </p:txBody>
      </p:sp>
      <p:sp>
        <p:nvSpPr>
          <p:cNvPr id="7" name="Forma libre 29">
            <a:extLst>
              <a:ext uri="{FF2B5EF4-FFF2-40B4-BE49-F238E27FC236}">
                <a16:creationId xmlns:a16="http://schemas.microsoft.com/office/drawing/2014/main" id="{B29DBADE-FD45-707E-85C9-8259E6D98B38}"/>
              </a:ext>
              <a:ext uri="{C183D7F6-B498-43B3-948B-1728B52AA6E4}">
                <adec:decorative xmlns:adec="http://schemas.microsoft.com/office/drawing/2017/decorative" val="1"/>
              </a:ext>
            </a:extLst>
          </p:cNvPr>
          <p:cNvSpPr>
            <a:spLocks noChangeAspect="1"/>
          </p:cNvSpPr>
          <p:nvPr userDrawn="1"/>
        </p:nvSpPr>
        <p:spPr>
          <a:xfrm>
            <a:off x="10804519" y="2912429"/>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defPPr>
              <a:defRPr lang="es-ES"/>
            </a:defPPr>
          </a:lstStyle>
          <a:p>
            <a:pPr rtl="0"/>
            <a:endParaRPr lang="es-ES" dirty="0"/>
          </a:p>
        </p:txBody>
      </p:sp>
      <p:sp>
        <p:nvSpPr>
          <p:cNvPr id="8" name="Forma libre 3">
            <a:extLst>
              <a:ext uri="{FF2B5EF4-FFF2-40B4-BE49-F238E27FC236}">
                <a16:creationId xmlns:a16="http://schemas.microsoft.com/office/drawing/2014/main" id="{C0695C3B-7553-4072-8A02-26398AABFC07}"/>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2403828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la sección">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rtlCol="0" anchor="b"/>
          <a:lstStyle>
            <a:lvl1pPr algn="ctr">
              <a:lnSpc>
                <a:spcPts val="5800"/>
              </a:lnSpc>
              <a:defRPr lang="es-ES" sz="4800" baseline="0"/>
            </a:lvl1pPr>
          </a:lstStyle>
          <a:p>
            <a:pPr rtl="0"/>
            <a:r>
              <a:rPr lang="es-ES"/>
              <a:t>Haga clic para modificar el estilo de título del patrón</a:t>
            </a:r>
          </a:p>
        </p:txBody>
      </p:sp>
      <p:sp>
        <p:nvSpPr>
          <p:cNvPr id="12" name="Marcador de posición de imagen 7">
            <a:extLst>
              <a:ext uri="{FF2B5EF4-FFF2-40B4-BE49-F238E27FC236}">
                <a16:creationId xmlns:a16="http://schemas.microsoft.com/office/drawing/2014/main" id="{1B16F6AA-935F-5323-434B-E4E99948A36D}"/>
              </a:ext>
            </a:extLst>
          </p:cNvPr>
          <p:cNvSpPr>
            <a:spLocks noGrp="1"/>
          </p:cNvSpPr>
          <p:nvPr>
            <p:ph type="pic" sz="quarter" idx="10"/>
          </p:nvPr>
        </p:nvSpPr>
        <p:spPr>
          <a:xfrm>
            <a:off x="4773168" y="1280160"/>
            <a:ext cx="2651760" cy="2651760"/>
          </a:xfrm>
          <a:prstGeom prst="ellipse">
            <a:avLst/>
          </a:prstGeom>
        </p:spPr>
        <p:txBody>
          <a:bodyPr rtlCol="0" anchor="ctr"/>
          <a:lstStyle>
            <a:lvl1pPr marL="0" indent="0" algn="ctr">
              <a:buNone/>
              <a:defRPr lang="es-ES"/>
            </a:lvl1pPr>
          </a:lstStyle>
          <a:p>
            <a:pPr rtl="0"/>
            <a:r>
              <a:rPr lang="es-ES"/>
              <a:t>Haga clic en el icono para agregar una imagen</a:t>
            </a:r>
            <a:endParaRPr lang="es-ES" dirty="0"/>
          </a:p>
        </p:txBody>
      </p:sp>
      <p:sp>
        <p:nvSpPr>
          <p:cNvPr id="13" name="Subtítulo 2">
            <a:extLst>
              <a:ext uri="{FF2B5EF4-FFF2-40B4-BE49-F238E27FC236}">
                <a16:creationId xmlns:a16="http://schemas.microsoft.com/office/drawing/2014/main" id="{AB6213F4-C0BB-1106-4CB8-22B91964832D}"/>
              </a:ext>
            </a:extLst>
          </p:cNvPr>
          <p:cNvSpPr>
            <a:spLocks noGrp="1"/>
          </p:cNvSpPr>
          <p:nvPr>
            <p:ph type="subTitle" idx="1"/>
          </p:nvPr>
        </p:nvSpPr>
        <p:spPr>
          <a:xfrm>
            <a:off x="1066800" y="6080760"/>
            <a:ext cx="10058400" cy="365760"/>
          </a:xfrm>
        </p:spPr>
        <p:txBody>
          <a:bodyPr rtlCol="0">
            <a:noAutofit/>
          </a:bodyPr>
          <a:lstStyle>
            <a:lvl1pPr marL="0" indent="0" algn="ctr">
              <a:lnSpc>
                <a:spcPct val="100000"/>
              </a:lnSpc>
              <a:spcBef>
                <a:spcPts val="0"/>
              </a:spcBef>
              <a:buNone/>
              <a:defRPr lang="es-ES" sz="2000" cap="all" spc="300" baseline="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modificar el estilo de subtítulo del patrón</a:t>
            </a:r>
          </a:p>
        </p:txBody>
      </p:sp>
      <p:sp>
        <p:nvSpPr>
          <p:cNvPr id="3" name="Forma libre 6">
            <a:extLst>
              <a:ext uri="{FF2B5EF4-FFF2-40B4-BE49-F238E27FC236}">
                <a16:creationId xmlns:a16="http://schemas.microsoft.com/office/drawing/2014/main" id="{763E27D3-521B-C0C7-CE5F-C421D6FD6725}"/>
              </a:ext>
            </a:extLst>
          </p:cNvPr>
          <p:cNvSpPr>
            <a:spLocks noChangeAspect="1"/>
          </p:cNvSpPr>
          <p:nvPr userDrawn="1"/>
        </p:nvSpPr>
        <p:spPr>
          <a:xfrm>
            <a:off x="8557206" y="2558312"/>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es-ES"/>
            </a:defPPr>
          </a:lstStyle>
          <a:p>
            <a:pPr rtl="0"/>
            <a:endParaRPr lang="es-ES" dirty="0"/>
          </a:p>
        </p:txBody>
      </p:sp>
      <p:sp>
        <p:nvSpPr>
          <p:cNvPr id="5" name="Forma libre 26">
            <a:extLst>
              <a:ext uri="{FF2B5EF4-FFF2-40B4-BE49-F238E27FC236}">
                <a16:creationId xmlns:a16="http://schemas.microsoft.com/office/drawing/2014/main" id="{59B70685-054C-0DCA-68DB-74AB260C820A}"/>
              </a:ext>
            </a:extLst>
          </p:cNvPr>
          <p:cNvSpPr/>
          <p:nvPr userDrawn="1"/>
        </p:nvSpPr>
        <p:spPr>
          <a:xfrm>
            <a:off x="2935084" y="2573592"/>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7" name="Forma libre 15">
            <a:extLst>
              <a:ext uri="{FF2B5EF4-FFF2-40B4-BE49-F238E27FC236}">
                <a16:creationId xmlns:a16="http://schemas.microsoft.com/office/drawing/2014/main" id="{648E1FD5-F8DE-BEF2-C00D-9C97C34B272F}"/>
              </a:ext>
            </a:extLst>
          </p:cNvPr>
          <p:cNvSpPr/>
          <p:nvPr userDrawn="1"/>
        </p:nvSpPr>
        <p:spPr>
          <a:xfrm>
            <a:off x="4570914" y="1070440"/>
            <a:ext cx="3050172" cy="2425913"/>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defPPr>
              <a:defRPr lang="es-ES"/>
            </a:defPPr>
          </a:lstStyle>
          <a:p>
            <a:pPr rtl="0"/>
            <a:endParaRPr lang="es-ES" dirty="0"/>
          </a:p>
        </p:txBody>
      </p:sp>
      <p:sp>
        <p:nvSpPr>
          <p:cNvPr id="8" name="Forma libre 27">
            <a:extLst>
              <a:ext uri="{FF2B5EF4-FFF2-40B4-BE49-F238E27FC236}">
                <a16:creationId xmlns:a16="http://schemas.microsoft.com/office/drawing/2014/main" id="{F24D35B9-4A4E-9D61-411E-B480A54B0420}"/>
              </a:ext>
            </a:extLst>
          </p:cNvPr>
          <p:cNvSpPr/>
          <p:nvPr userDrawn="1"/>
        </p:nvSpPr>
        <p:spPr>
          <a:xfrm>
            <a:off x="1426482" y="1039405"/>
            <a:ext cx="838993" cy="1636599"/>
          </a:xfrm>
          <a:custGeom>
            <a:avLst/>
            <a:gdLst>
              <a:gd name="connsiteX0" fmla="*/ 454129 w 732902"/>
              <a:gd name="connsiteY0" fmla="*/ 730811 h 1429651"/>
              <a:gd name="connsiteX1" fmla="*/ 732903 w 732902"/>
              <a:gd name="connsiteY1" fmla="*/ 481881 h 1429651"/>
              <a:gd name="connsiteX2" fmla="*/ 412011 w 732902"/>
              <a:gd name="connsiteY2" fmla="*/ 629862 h 1429651"/>
              <a:gd name="connsiteX3" fmla="*/ 366451 w 732902"/>
              <a:gd name="connsiteY3" fmla="*/ 0 h 1429651"/>
              <a:gd name="connsiteX4" fmla="*/ 320892 w 732902"/>
              <a:gd name="connsiteY4" fmla="*/ 629862 h 1429651"/>
              <a:gd name="connsiteX5" fmla="*/ 0 w 732902"/>
              <a:gd name="connsiteY5" fmla="*/ 481881 h 1429651"/>
              <a:gd name="connsiteX6" fmla="*/ 278767 w 732902"/>
              <a:gd name="connsiteY6" fmla="*/ 730811 h 1429651"/>
              <a:gd name="connsiteX7" fmla="*/ 0 w 732902"/>
              <a:gd name="connsiteY7" fmla="*/ 979747 h 1429651"/>
              <a:gd name="connsiteX8" fmla="*/ 323124 w 732902"/>
              <a:gd name="connsiteY8" fmla="*/ 830723 h 1429651"/>
              <a:gd name="connsiteX9" fmla="*/ 366451 w 732902"/>
              <a:gd name="connsiteY9" fmla="*/ 1429652 h 1429651"/>
              <a:gd name="connsiteX10" fmla="*/ 409772 w 732902"/>
              <a:gd name="connsiteY10" fmla="*/ 830723 h 1429651"/>
              <a:gd name="connsiteX11" fmla="*/ 732903 w 732902"/>
              <a:gd name="connsiteY11" fmla="*/ 979747 h 1429651"/>
              <a:gd name="connsiteX12" fmla="*/ 454129 w 732902"/>
              <a:gd name="connsiteY12" fmla="*/ 730811 h 142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2902" h="1429651">
                <a:moveTo>
                  <a:pt x="454129" y="730811"/>
                </a:moveTo>
                <a:lnTo>
                  <a:pt x="732903" y="481881"/>
                </a:lnTo>
                <a:lnTo>
                  <a:pt x="412011" y="629862"/>
                </a:lnTo>
                <a:lnTo>
                  <a:pt x="366451" y="0"/>
                </a:lnTo>
                <a:lnTo>
                  <a:pt x="320892" y="629862"/>
                </a:lnTo>
                <a:lnTo>
                  <a:pt x="0" y="481881"/>
                </a:lnTo>
                <a:lnTo>
                  <a:pt x="278767" y="730811"/>
                </a:lnTo>
                <a:lnTo>
                  <a:pt x="0" y="979747"/>
                </a:lnTo>
                <a:lnTo>
                  <a:pt x="323124" y="830723"/>
                </a:lnTo>
                <a:lnTo>
                  <a:pt x="366451" y="1429652"/>
                </a:lnTo>
                <a:lnTo>
                  <a:pt x="409772" y="830723"/>
                </a:lnTo>
                <a:lnTo>
                  <a:pt x="732903" y="979747"/>
                </a:lnTo>
                <a:lnTo>
                  <a:pt x="454129" y="730811"/>
                </a:lnTo>
                <a:close/>
              </a:path>
            </a:pathLst>
          </a:custGeom>
          <a:solidFill>
            <a:schemeClr val="accent1">
              <a:alpha val="50000"/>
            </a:schemeClr>
          </a:solidFill>
          <a:ln w="6357" cap="flat">
            <a:noFill/>
            <a:prstDash val="solid"/>
            <a:miter/>
          </a:ln>
        </p:spPr>
        <p:txBody>
          <a:bodyPr rtlCol="0" anchor="ctr"/>
          <a:lstStyle>
            <a:defPPr>
              <a:defRPr lang="es-ES"/>
            </a:defPPr>
          </a:lstStyle>
          <a:p>
            <a:pPr rtl="0"/>
            <a:endParaRPr lang="es-ES" dirty="0"/>
          </a:p>
        </p:txBody>
      </p:sp>
      <p:sp>
        <p:nvSpPr>
          <p:cNvPr id="9" name="Forma libre 2">
            <a:extLst>
              <a:ext uri="{FF2B5EF4-FFF2-40B4-BE49-F238E27FC236}">
                <a16:creationId xmlns:a16="http://schemas.microsoft.com/office/drawing/2014/main" id="{01C92667-0292-BC5B-4596-E7D815848FE2}"/>
              </a:ext>
            </a:extLst>
          </p:cNvPr>
          <p:cNvSpPr>
            <a:spLocks noChangeAspect="1"/>
          </p:cNvSpPr>
          <p:nvPr userDrawn="1"/>
        </p:nvSpPr>
        <p:spPr>
          <a:xfrm>
            <a:off x="130423" y="2174379"/>
            <a:ext cx="450000" cy="449566"/>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es-ES"/>
            </a:defPPr>
          </a:lstStyle>
          <a:p>
            <a:pPr rtl="0"/>
            <a:endParaRPr lang="es-ES" dirty="0"/>
          </a:p>
        </p:txBody>
      </p:sp>
      <p:sp>
        <p:nvSpPr>
          <p:cNvPr id="10" name="Forma libre 5">
            <a:extLst>
              <a:ext uri="{FF2B5EF4-FFF2-40B4-BE49-F238E27FC236}">
                <a16:creationId xmlns:a16="http://schemas.microsoft.com/office/drawing/2014/main" id="{7696BEB0-F99C-E39D-247D-FF94104E7036}"/>
              </a:ext>
            </a:extLst>
          </p:cNvPr>
          <p:cNvSpPr>
            <a:spLocks noChangeAspect="1"/>
          </p:cNvSpPr>
          <p:nvPr userDrawn="1"/>
        </p:nvSpPr>
        <p:spPr>
          <a:xfrm>
            <a:off x="11355683" y="1086633"/>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defPPr>
              <a:defRPr lang="es-ES"/>
            </a:defPPr>
          </a:lstStyle>
          <a:p>
            <a:pPr rtl="0"/>
            <a:endParaRPr lang="es-ES" dirty="0"/>
          </a:p>
        </p:txBody>
      </p:sp>
      <p:sp>
        <p:nvSpPr>
          <p:cNvPr id="11" name="Forma libre 7">
            <a:extLst>
              <a:ext uri="{FF2B5EF4-FFF2-40B4-BE49-F238E27FC236}">
                <a16:creationId xmlns:a16="http://schemas.microsoft.com/office/drawing/2014/main" id="{CDA1B441-426A-068F-B073-0D7225DC7B51}"/>
              </a:ext>
            </a:extLst>
          </p:cNvPr>
          <p:cNvSpPr/>
          <p:nvPr userDrawn="1"/>
        </p:nvSpPr>
        <p:spPr>
          <a:xfrm>
            <a:off x="10064880" y="108663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defPPr>
              <a:defRPr lang="es-ES"/>
            </a:defPPr>
          </a:lstStyle>
          <a:p>
            <a:pPr rtl="0"/>
            <a:endParaRPr lang="es-ES" dirty="0"/>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y contenido con sub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es-ES" sz="4300"/>
            </a:lvl1pPr>
          </a:lstStyle>
          <a:p>
            <a:pPr rtl="0"/>
            <a:r>
              <a:rPr lang="es-ES"/>
              <a:t>Haga clic para modificar el estilo de título del patrón</a:t>
            </a:r>
          </a:p>
        </p:txBody>
      </p:sp>
      <p:sp>
        <p:nvSpPr>
          <p:cNvPr id="12" name="Subtítulo 2">
            <a:extLst>
              <a:ext uri="{FF2B5EF4-FFF2-40B4-BE49-F238E27FC236}">
                <a16:creationId xmlns:a16="http://schemas.microsoft.com/office/drawing/2014/main" id="{53964DD4-0C06-C903-37A4-EC88E3A02489}"/>
              </a:ext>
            </a:extLst>
          </p:cNvPr>
          <p:cNvSpPr>
            <a:spLocks noGrp="1"/>
          </p:cNvSpPr>
          <p:nvPr>
            <p:ph type="subTitle" idx="13"/>
          </p:nvPr>
        </p:nvSpPr>
        <p:spPr>
          <a:xfrm>
            <a:off x="1066800" y="1719072"/>
            <a:ext cx="10058400" cy="365760"/>
          </a:xfrm>
        </p:spPr>
        <p:txBody>
          <a:bodyPr rtlCol="0">
            <a:noAutofit/>
          </a:bodyPr>
          <a:lstStyle>
            <a:lvl1pPr marL="0" indent="0" algn="ctr">
              <a:buNone/>
              <a:defRPr lang="es-ES" sz="2000" cap="all" spc="300" baseline="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modificar el estilo de subtítulo del patrón</a:t>
            </a:r>
          </a:p>
        </p:txBody>
      </p:sp>
      <p:sp>
        <p:nvSpPr>
          <p:cNvPr id="3" name="Marcador de contenido 2">
            <a:extLst>
              <a:ext uri="{FF2B5EF4-FFF2-40B4-BE49-F238E27FC236}">
                <a16:creationId xmlns:a16="http://schemas.microsoft.com/office/drawing/2014/main" id="{8A6FC6F2-80B4-49A7-9448-33FE2DF0E967}"/>
              </a:ext>
            </a:extLst>
          </p:cNvPr>
          <p:cNvSpPr>
            <a:spLocks noGrp="1"/>
          </p:cNvSpPr>
          <p:nvPr>
            <p:ph idx="1"/>
          </p:nvPr>
        </p:nvSpPr>
        <p:spPr>
          <a:xfrm>
            <a:off x="1060704" y="2450592"/>
            <a:ext cx="10067544" cy="4096512"/>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3" name="Marcador de pie de página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es-ES"/>
            </a:defPPr>
          </a:lstStyle>
          <a:p>
            <a:pPr rtl="0"/>
            <a:r>
              <a:rPr lang="es-ES"/>
              <a:t>Joyería fina</a:t>
            </a:r>
          </a:p>
        </p:txBody>
      </p:sp>
      <p:sp>
        <p:nvSpPr>
          <p:cNvPr id="5" name="Marcador de número de diapositiva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‹Nº›</a:t>
            </a:fld>
            <a:endParaRPr lang="es-ES" dirty="0"/>
          </a:p>
        </p:txBody>
      </p:sp>
      <p:cxnSp>
        <p:nvCxnSpPr>
          <p:cNvPr id="6" name="Conector recto 5">
            <a:extLst>
              <a:ext uri="{FF2B5EF4-FFF2-40B4-BE49-F238E27FC236}">
                <a16:creationId xmlns:a16="http://schemas.microsoft.com/office/drawing/2014/main" id="{EF302967-798B-0CA5-0436-CC72CB95F89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2CD41267-21CD-C659-FAA2-49D23C67C59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Forma libre 21">
            <a:extLst>
              <a:ext uri="{FF2B5EF4-FFF2-40B4-BE49-F238E27FC236}">
                <a16:creationId xmlns:a16="http://schemas.microsoft.com/office/drawing/2014/main" id="{B1D0FE39-5077-AACB-B1F5-F85FE6A7D4F1}"/>
              </a:ext>
            </a:extLst>
          </p:cNvPr>
          <p:cNvSpPr/>
          <p:nvPr userDrawn="1"/>
        </p:nvSpPr>
        <p:spPr>
          <a:xfrm>
            <a:off x="11295990" y="899199"/>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70000"/>
            </a:schemeClr>
          </a:solidFill>
          <a:ln w="6310" cap="flat">
            <a:noFill/>
            <a:prstDash val="solid"/>
            <a:miter/>
          </a:ln>
        </p:spPr>
        <p:txBody>
          <a:bodyPr rtlCol="0" anchor="ctr"/>
          <a:lstStyle>
            <a:defPPr>
              <a:defRPr lang="es-ES"/>
            </a:defPPr>
          </a:lstStyle>
          <a:p>
            <a:pPr rtl="0"/>
            <a:endParaRPr lang="es-ES" dirty="0"/>
          </a:p>
        </p:txBody>
      </p:sp>
      <p:sp>
        <p:nvSpPr>
          <p:cNvPr id="9" name="Forma libre 23">
            <a:extLst>
              <a:ext uri="{FF2B5EF4-FFF2-40B4-BE49-F238E27FC236}">
                <a16:creationId xmlns:a16="http://schemas.microsoft.com/office/drawing/2014/main" id="{E5263E7A-1534-EF0F-F9A4-FBAD1AE780E9}"/>
              </a:ext>
            </a:extLst>
          </p:cNvPr>
          <p:cNvSpPr/>
          <p:nvPr userDrawn="1"/>
        </p:nvSpPr>
        <p:spPr>
          <a:xfrm>
            <a:off x="10995354" y="420317"/>
            <a:ext cx="259692" cy="259574"/>
          </a:xfrm>
          <a:custGeom>
            <a:avLst/>
            <a:gdLst>
              <a:gd name="connsiteX0" fmla="*/ 107382 w 258739"/>
              <a:gd name="connsiteY0" fmla="*/ 174923 h 258621"/>
              <a:gd name="connsiteX1" fmla="*/ 126419 w 258739"/>
              <a:gd name="connsiteY1" fmla="*/ 258622 h 258621"/>
              <a:gd name="connsiteX2" fmla="*/ 149250 w 258739"/>
              <a:gd name="connsiteY2" fmla="*/ 175887 h 258621"/>
              <a:gd name="connsiteX3" fmla="*/ 175003 w 258739"/>
              <a:gd name="connsiteY3" fmla="*/ 151286 h 258621"/>
              <a:gd name="connsiteX4" fmla="*/ 258739 w 258739"/>
              <a:gd name="connsiteY4" fmla="*/ 132257 h 258621"/>
              <a:gd name="connsiteX5" fmla="*/ 175969 w 258739"/>
              <a:gd name="connsiteY5" fmla="*/ 109437 h 258621"/>
              <a:gd name="connsiteX6" fmla="*/ 151352 w 258739"/>
              <a:gd name="connsiteY6" fmla="*/ 83697 h 258621"/>
              <a:gd name="connsiteX7" fmla="*/ 132317 w 258739"/>
              <a:gd name="connsiteY7" fmla="*/ 0 h 258621"/>
              <a:gd name="connsiteX8" fmla="*/ 109486 w 258739"/>
              <a:gd name="connsiteY8" fmla="*/ 82733 h 258621"/>
              <a:gd name="connsiteX9" fmla="*/ 83735 w 258739"/>
              <a:gd name="connsiteY9" fmla="*/ 107334 h 258621"/>
              <a:gd name="connsiteX10" fmla="*/ 0 w 258739"/>
              <a:gd name="connsiteY10" fmla="*/ 126362 h 258621"/>
              <a:gd name="connsiteX11" fmla="*/ 82770 w 258739"/>
              <a:gd name="connsiteY11" fmla="*/ 149183 h 258621"/>
              <a:gd name="connsiteX12" fmla="*/ 107382 w 258739"/>
              <a:gd name="connsiteY12" fmla="*/ 174923 h 25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9" h="258621">
                <a:moveTo>
                  <a:pt x="107382" y="174923"/>
                </a:moveTo>
                <a:lnTo>
                  <a:pt x="126419" y="258622"/>
                </a:lnTo>
                <a:lnTo>
                  <a:pt x="149250" y="175887"/>
                </a:lnTo>
                <a:cubicBezTo>
                  <a:pt x="152633" y="163575"/>
                  <a:pt x="162543" y="154156"/>
                  <a:pt x="175003" y="151286"/>
                </a:cubicBezTo>
                <a:lnTo>
                  <a:pt x="258739" y="132257"/>
                </a:lnTo>
                <a:lnTo>
                  <a:pt x="175969" y="109437"/>
                </a:lnTo>
                <a:cubicBezTo>
                  <a:pt x="163648" y="106053"/>
                  <a:pt x="154224" y="96150"/>
                  <a:pt x="151352" y="83697"/>
                </a:cubicBezTo>
                <a:lnTo>
                  <a:pt x="132317" y="0"/>
                </a:lnTo>
                <a:lnTo>
                  <a:pt x="109486" y="82733"/>
                </a:lnTo>
                <a:cubicBezTo>
                  <a:pt x="106101" y="95044"/>
                  <a:pt x="96193" y="104463"/>
                  <a:pt x="83735" y="107334"/>
                </a:cubicBezTo>
                <a:lnTo>
                  <a:pt x="0" y="126362"/>
                </a:lnTo>
                <a:lnTo>
                  <a:pt x="82770" y="149183"/>
                </a:lnTo>
                <a:cubicBezTo>
                  <a:pt x="95138" y="152567"/>
                  <a:pt x="104561" y="162470"/>
                  <a:pt x="107382" y="174923"/>
                </a:cubicBezTo>
                <a:close/>
              </a:path>
            </a:pathLst>
          </a:custGeom>
          <a:solidFill>
            <a:schemeClr val="accent1">
              <a:alpha val="90000"/>
            </a:schemeClr>
          </a:solidFill>
          <a:ln w="6310" cap="flat">
            <a:noFill/>
            <a:prstDash val="solid"/>
            <a:miter/>
          </a:ln>
        </p:spPr>
        <p:txBody>
          <a:bodyPr rtlCol="0" anchor="ctr"/>
          <a:lstStyle>
            <a:defPPr>
              <a:defRPr lang="es-ES"/>
            </a:defPPr>
          </a:lstStyle>
          <a:p>
            <a:pPr rtl="0"/>
            <a:endParaRPr lang="es-ES" dirty="0"/>
          </a:p>
        </p:txBody>
      </p:sp>
      <p:cxnSp>
        <p:nvCxnSpPr>
          <p:cNvPr id="10" name="Conector recto 9">
            <a:extLst>
              <a:ext uri="{FF2B5EF4-FFF2-40B4-BE49-F238E27FC236}">
                <a16:creationId xmlns:a16="http://schemas.microsoft.com/office/drawing/2014/main" id="{3985F23A-BDA2-35F4-C2E0-D1BBFDB5B0C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E01D06B6-63EA-9DBA-6D06-9E64DEC00C96}"/>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orma libre 3">
            <a:extLst>
              <a:ext uri="{FF2B5EF4-FFF2-40B4-BE49-F238E27FC236}">
                <a16:creationId xmlns:a16="http://schemas.microsoft.com/office/drawing/2014/main" id="{0FFDAE0D-776E-7EDC-96D0-E868621E52B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133191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de tabla">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1371600"/>
          </a:xfrm>
          <a:prstGeom prst="rect">
            <a:avLst/>
          </a:prstGeom>
        </p:spPr>
        <p:txBody>
          <a:bodyPr lIns="0" tIns="0" rIns="0" bIns="0" rtlCol="0" anchor="t"/>
          <a:lstStyle>
            <a:lvl1pPr algn="ctr">
              <a:defRPr lang="es-ES" sz="4300"/>
            </a:lvl1pPr>
          </a:lstStyle>
          <a:p>
            <a:pPr rtl="0"/>
            <a:r>
              <a:rPr lang="es-ES"/>
              <a:t>Haga clic para modificar el estilo de título del patrón</a:t>
            </a:r>
          </a:p>
        </p:txBody>
      </p:sp>
      <p:sp>
        <p:nvSpPr>
          <p:cNvPr id="3" name="Marcador de contenido 2">
            <a:extLst>
              <a:ext uri="{FF2B5EF4-FFF2-40B4-BE49-F238E27FC236}">
                <a16:creationId xmlns:a16="http://schemas.microsoft.com/office/drawing/2014/main" id="{8A6FC6F2-80B4-49A7-9448-33FE2DF0E967}"/>
              </a:ext>
            </a:extLst>
          </p:cNvPr>
          <p:cNvSpPr>
            <a:spLocks noGrp="1"/>
          </p:cNvSpPr>
          <p:nvPr>
            <p:ph idx="1"/>
          </p:nvPr>
        </p:nvSpPr>
        <p:spPr>
          <a:xfrm>
            <a:off x="1527048" y="2752344"/>
            <a:ext cx="9144000" cy="3429000"/>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3" name="Marcador de pie de página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es-ES"/>
            </a:defPPr>
          </a:lstStyle>
          <a:p>
            <a:pPr rtl="0"/>
            <a:r>
              <a:rPr lang="es-ES"/>
              <a:t>Joyería fina</a:t>
            </a:r>
          </a:p>
        </p:txBody>
      </p:sp>
      <p:sp>
        <p:nvSpPr>
          <p:cNvPr id="5" name="Marcador de número de diapositiva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‹Nº›</a:t>
            </a:fld>
            <a:endParaRPr lang="es-ES" dirty="0"/>
          </a:p>
        </p:txBody>
      </p:sp>
      <p:cxnSp>
        <p:nvCxnSpPr>
          <p:cNvPr id="14" name="Conector recto 13">
            <a:extLst>
              <a:ext uri="{FF2B5EF4-FFF2-40B4-BE49-F238E27FC236}">
                <a16:creationId xmlns:a16="http://schemas.microsoft.com/office/drawing/2014/main" id="{F7789C09-C70E-B5F2-4D0A-0DCECA0FF16F}"/>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C5B93134-465D-EF76-C20B-E5E073BD69BD}"/>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3745DD7C-B9A3-FD32-977E-394A706A3D03}"/>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68DA132F-FA1E-8549-9579-AA28795AF9C9}"/>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Forma libre 14">
            <a:extLst>
              <a:ext uri="{FF2B5EF4-FFF2-40B4-BE49-F238E27FC236}">
                <a16:creationId xmlns:a16="http://schemas.microsoft.com/office/drawing/2014/main" id="{D4181F34-90E5-1588-6229-1EBF94065AC1}"/>
              </a:ext>
            </a:extLst>
          </p:cNvPr>
          <p:cNvSpPr>
            <a:spLocks noChangeAspect="1"/>
          </p:cNvSpPr>
          <p:nvPr userDrawn="1"/>
        </p:nvSpPr>
        <p:spPr>
          <a:xfrm>
            <a:off x="11417305" y="5515367"/>
            <a:ext cx="553487" cy="1080000"/>
          </a:xfrm>
          <a:custGeom>
            <a:avLst/>
            <a:gdLst>
              <a:gd name="connsiteX0" fmla="*/ 459609 w 741746"/>
              <a:gd name="connsiteY0" fmla="*/ 739851 h 1447342"/>
              <a:gd name="connsiteX1" fmla="*/ 741746 w 741746"/>
              <a:gd name="connsiteY1" fmla="*/ 487842 h 1447342"/>
              <a:gd name="connsiteX2" fmla="*/ 416982 w 741746"/>
              <a:gd name="connsiteY2" fmla="*/ 637654 h 1447342"/>
              <a:gd name="connsiteX3" fmla="*/ 370873 w 741746"/>
              <a:gd name="connsiteY3" fmla="*/ 0 h 1447342"/>
              <a:gd name="connsiteX4" fmla="*/ 324764 w 741746"/>
              <a:gd name="connsiteY4" fmla="*/ 637654 h 1447342"/>
              <a:gd name="connsiteX5" fmla="*/ 0 w 741746"/>
              <a:gd name="connsiteY5" fmla="*/ 487842 h 1447342"/>
              <a:gd name="connsiteX6" fmla="*/ 282131 w 741746"/>
              <a:gd name="connsiteY6" fmla="*/ 739851 h 1447342"/>
              <a:gd name="connsiteX7" fmla="*/ 0 w 741746"/>
              <a:gd name="connsiteY7" fmla="*/ 991866 h 1447342"/>
              <a:gd name="connsiteX8" fmla="*/ 327023 w 741746"/>
              <a:gd name="connsiteY8" fmla="*/ 840999 h 1447342"/>
              <a:gd name="connsiteX9" fmla="*/ 370873 w 741746"/>
              <a:gd name="connsiteY9" fmla="*/ 1447343 h 1447342"/>
              <a:gd name="connsiteX10" fmla="*/ 414717 w 741746"/>
              <a:gd name="connsiteY10" fmla="*/ 840999 h 1447342"/>
              <a:gd name="connsiteX11" fmla="*/ 741746 w 741746"/>
              <a:gd name="connsiteY11" fmla="*/ 991866 h 1447342"/>
              <a:gd name="connsiteX12" fmla="*/ 459609 w 741746"/>
              <a:gd name="connsiteY12" fmla="*/ 739851 h 144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746" h="1447342">
                <a:moveTo>
                  <a:pt x="459609" y="739851"/>
                </a:moveTo>
                <a:lnTo>
                  <a:pt x="741746" y="487842"/>
                </a:lnTo>
                <a:lnTo>
                  <a:pt x="416982" y="637654"/>
                </a:lnTo>
                <a:lnTo>
                  <a:pt x="370873" y="0"/>
                </a:lnTo>
                <a:lnTo>
                  <a:pt x="324764" y="637654"/>
                </a:lnTo>
                <a:lnTo>
                  <a:pt x="0" y="487842"/>
                </a:lnTo>
                <a:lnTo>
                  <a:pt x="282131" y="739851"/>
                </a:lnTo>
                <a:lnTo>
                  <a:pt x="0" y="991866"/>
                </a:lnTo>
                <a:lnTo>
                  <a:pt x="327023" y="840999"/>
                </a:lnTo>
                <a:lnTo>
                  <a:pt x="370873" y="1447343"/>
                </a:lnTo>
                <a:lnTo>
                  <a:pt x="414717" y="840999"/>
                </a:lnTo>
                <a:lnTo>
                  <a:pt x="741746" y="991866"/>
                </a:lnTo>
                <a:lnTo>
                  <a:pt x="459609" y="739851"/>
                </a:lnTo>
                <a:close/>
              </a:path>
            </a:pathLst>
          </a:custGeom>
          <a:solidFill>
            <a:schemeClr val="accent1">
              <a:alpha val="70000"/>
            </a:schemeClr>
          </a:solidFill>
          <a:ln w="6436" cap="flat">
            <a:noFill/>
            <a:prstDash val="solid"/>
            <a:miter/>
          </a:ln>
        </p:spPr>
        <p:txBody>
          <a:bodyPr rtlCol="0" anchor="ctr"/>
          <a:lstStyle>
            <a:defPPr>
              <a:defRPr lang="es-ES"/>
            </a:defPPr>
          </a:lstStyle>
          <a:p>
            <a:pPr rtl="0"/>
            <a:endParaRPr lang="es-ES" dirty="0"/>
          </a:p>
        </p:txBody>
      </p:sp>
      <p:sp>
        <p:nvSpPr>
          <p:cNvPr id="20" name="Forma libre 19">
            <a:extLst>
              <a:ext uri="{FF2B5EF4-FFF2-40B4-BE49-F238E27FC236}">
                <a16:creationId xmlns:a16="http://schemas.microsoft.com/office/drawing/2014/main" id="{154EB360-01D2-69A2-8D31-6E58B06B078C}"/>
              </a:ext>
            </a:extLst>
          </p:cNvPr>
          <p:cNvSpPr>
            <a:spLocks noChangeAspect="1"/>
          </p:cNvSpPr>
          <p:nvPr userDrawn="1"/>
        </p:nvSpPr>
        <p:spPr>
          <a:xfrm>
            <a:off x="10963629" y="5251102"/>
            <a:ext cx="453676" cy="453238"/>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4" name="Forma libre 3">
            <a:extLst>
              <a:ext uri="{FF2B5EF4-FFF2-40B4-BE49-F238E27FC236}">
                <a16:creationId xmlns:a16="http://schemas.microsoft.com/office/drawing/2014/main" id="{2D3B1C89-899B-7F8A-F34C-6FB0A08AE0FC}"/>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747451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4248F2-5264-4601-AA0B-6C092F77F2DD}"/>
              </a:ext>
            </a:extLst>
          </p:cNvPr>
          <p:cNvSpPr>
            <a:spLocks noGrp="1"/>
          </p:cNvSpPr>
          <p:nvPr>
            <p:ph type="ctrTitle"/>
          </p:nvPr>
        </p:nvSpPr>
        <p:spPr>
          <a:xfrm>
            <a:off x="1527048" y="2487168"/>
            <a:ext cx="9144000" cy="1828800"/>
          </a:xfrm>
          <a:prstGeom prst="rect">
            <a:avLst/>
          </a:prstGeom>
        </p:spPr>
        <p:txBody>
          <a:bodyPr lIns="0" tIns="0" rIns="0" bIns="0" rtlCol="0" anchor="t">
            <a:noAutofit/>
          </a:bodyPr>
          <a:lstStyle>
            <a:lvl1pPr algn="ctr">
              <a:lnSpc>
                <a:spcPts val="4800"/>
              </a:lnSpc>
              <a:defRPr lang="es-ES" sz="4800" spc="300" baseline="0"/>
            </a:lvl1pPr>
          </a:lstStyle>
          <a:p>
            <a:pPr rtl="0"/>
            <a:r>
              <a:rPr lang="es-ES"/>
              <a:t>Haga clic para modificar el estilo de título del patrón</a:t>
            </a:r>
          </a:p>
        </p:txBody>
      </p:sp>
      <p:sp>
        <p:nvSpPr>
          <p:cNvPr id="3" name="Subtítulo 2">
            <a:extLst>
              <a:ext uri="{FF2B5EF4-FFF2-40B4-BE49-F238E27FC236}">
                <a16:creationId xmlns:a16="http://schemas.microsoft.com/office/drawing/2014/main" id="{DCFB69D3-5632-4285-A209-9DCA67DA668C}"/>
              </a:ext>
            </a:extLst>
          </p:cNvPr>
          <p:cNvSpPr>
            <a:spLocks noGrp="1"/>
          </p:cNvSpPr>
          <p:nvPr>
            <p:ph type="subTitle" idx="1"/>
          </p:nvPr>
        </p:nvSpPr>
        <p:spPr>
          <a:xfrm>
            <a:off x="1066800" y="4736592"/>
            <a:ext cx="10058400" cy="365760"/>
          </a:xfrm>
        </p:spPr>
        <p:txBody>
          <a:bodyPr rtlCol="0">
            <a:noAutofit/>
          </a:bodyPr>
          <a:lstStyle>
            <a:lvl1pPr marL="0" indent="0" algn="ctr">
              <a:lnSpc>
                <a:spcPct val="100000"/>
              </a:lnSpc>
              <a:spcBef>
                <a:spcPts val="0"/>
              </a:spcBef>
              <a:buNone/>
              <a:defRPr lang="es-ES" sz="2000" cap="all" spc="300" baseline="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modificar el estilo de subtítulo del patrón</a:t>
            </a:r>
          </a:p>
        </p:txBody>
      </p:sp>
      <p:cxnSp>
        <p:nvCxnSpPr>
          <p:cNvPr id="5" name="Conector recto 4">
            <a:extLst>
              <a:ext uri="{FF2B5EF4-FFF2-40B4-BE49-F238E27FC236}">
                <a16:creationId xmlns:a16="http://schemas.microsoft.com/office/drawing/2014/main" id="{8AB5B79E-1F93-566B-BF66-0DC88165968A}"/>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24EFD0-6CF5-ED36-5623-37C65BDF48D8}"/>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B144FA2C-B106-97E1-1C43-B019F6DC956E}"/>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786C6339-66EC-920B-9D52-F3C1AF4A88F6}"/>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Marcador de pie de página 18">
            <a:extLst>
              <a:ext uri="{FF2B5EF4-FFF2-40B4-BE49-F238E27FC236}">
                <a16:creationId xmlns:a16="http://schemas.microsoft.com/office/drawing/2014/main" id="{037226DC-9A54-25E1-1AF3-F1A6658C3B9F}"/>
              </a:ext>
            </a:extLst>
          </p:cNvPr>
          <p:cNvSpPr>
            <a:spLocks noGrp="1"/>
          </p:cNvSpPr>
          <p:nvPr>
            <p:ph type="ftr" sz="quarter" idx="10"/>
          </p:nvPr>
        </p:nvSpPr>
        <p:spPr/>
        <p:txBody>
          <a:bodyPr rtlCol="0"/>
          <a:lstStyle>
            <a:defPPr>
              <a:defRPr lang="es-ES"/>
            </a:defPPr>
          </a:lstStyle>
          <a:p>
            <a:pPr rtl="0"/>
            <a:r>
              <a:rPr lang="es-ES"/>
              <a:t>Joyería fina</a:t>
            </a:r>
          </a:p>
        </p:txBody>
      </p:sp>
      <p:sp>
        <p:nvSpPr>
          <p:cNvPr id="20" name="Marcador de número de diapositiva 19">
            <a:extLst>
              <a:ext uri="{FF2B5EF4-FFF2-40B4-BE49-F238E27FC236}">
                <a16:creationId xmlns:a16="http://schemas.microsoft.com/office/drawing/2014/main" id="{BDCDEDC2-7DF6-9125-3319-AD43866C5024}"/>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‹Nº›</a:t>
            </a:fld>
            <a:endParaRPr lang="es-ES" dirty="0"/>
          </a:p>
        </p:txBody>
      </p:sp>
      <p:sp>
        <p:nvSpPr>
          <p:cNvPr id="21" name="Forma libre 8">
            <a:extLst>
              <a:ext uri="{FF2B5EF4-FFF2-40B4-BE49-F238E27FC236}">
                <a16:creationId xmlns:a16="http://schemas.microsoft.com/office/drawing/2014/main" id="{54400DDE-8AFC-12C6-4EA7-AB7848741ECB}"/>
              </a:ext>
            </a:extLst>
          </p:cNvPr>
          <p:cNvSpPr>
            <a:spLocks noChangeAspect="1"/>
          </p:cNvSpPr>
          <p:nvPr userDrawn="1"/>
        </p:nvSpPr>
        <p:spPr>
          <a:xfrm>
            <a:off x="1627207" y="280951"/>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70000"/>
            </a:schemeClr>
          </a:solidFill>
          <a:ln w="6334" cap="flat">
            <a:noFill/>
            <a:prstDash val="solid"/>
            <a:miter/>
          </a:ln>
        </p:spPr>
        <p:txBody>
          <a:bodyPr rtlCol="0" anchor="ctr"/>
          <a:lstStyle>
            <a:defPPr>
              <a:defRPr lang="es-ES"/>
            </a:defPPr>
          </a:lstStyle>
          <a:p>
            <a:pPr rtl="0"/>
            <a:endParaRPr lang="es-ES" dirty="0"/>
          </a:p>
        </p:txBody>
      </p:sp>
      <p:sp>
        <p:nvSpPr>
          <p:cNvPr id="22" name="Forma libre 26">
            <a:extLst>
              <a:ext uri="{FF2B5EF4-FFF2-40B4-BE49-F238E27FC236}">
                <a16:creationId xmlns:a16="http://schemas.microsoft.com/office/drawing/2014/main" id="{4A644B62-208A-A28F-F463-5C9AC7CB9847}"/>
              </a:ext>
            </a:extLst>
          </p:cNvPr>
          <p:cNvSpPr/>
          <p:nvPr userDrawn="1"/>
        </p:nvSpPr>
        <p:spPr>
          <a:xfrm>
            <a:off x="2579260" y="1130383"/>
            <a:ext cx="849609" cy="802741"/>
          </a:xfrm>
          <a:custGeom>
            <a:avLst/>
            <a:gdLst>
              <a:gd name="connsiteX0" fmla="*/ 849609 w 849609"/>
              <a:gd name="connsiteY0" fmla="*/ 333444 h 802741"/>
              <a:gd name="connsiteX1" fmla="*/ 519619 w 849609"/>
              <a:gd name="connsiteY1" fmla="*/ 324278 h 802741"/>
              <a:gd name="connsiteX2" fmla="*/ 578284 w 849609"/>
              <a:gd name="connsiteY2" fmla="*/ 0 h 802741"/>
              <a:gd name="connsiteX3" fmla="*/ 405509 w 849609"/>
              <a:gd name="connsiteY3" fmla="*/ 280740 h 802741"/>
              <a:gd name="connsiteX4" fmla="*/ 153483 w 849609"/>
              <a:gd name="connsiteY4" fmla="*/ 67927 h 802741"/>
              <a:gd name="connsiteX5" fmla="*/ 310627 w 849609"/>
              <a:gd name="connsiteY5" fmla="*/ 357667 h 802741"/>
              <a:gd name="connsiteX6" fmla="*/ 0 w 849609"/>
              <a:gd name="connsiteY6" fmla="*/ 469298 h 802741"/>
              <a:gd name="connsiteX7" fmla="*/ 329926 w 849609"/>
              <a:gd name="connsiteY7" fmla="*/ 478297 h 802741"/>
              <a:gd name="connsiteX8" fmla="*/ 271325 w 849609"/>
              <a:gd name="connsiteY8" fmla="*/ 802742 h 802741"/>
              <a:gd name="connsiteX9" fmla="*/ 444043 w 849609"/>
              <a:gd name="connsiteY9" fmla="*/ 521835 h 802741"/>
              <a:gd name="connsiteX10" fmla="*/ 696069 w 849609"/>
              <a:gd name="connsiteY10" fmla="*/ 734648 h 802741"/>
              <a:gd name="connsiteX11" fmla="*/ 539085 w 849609"/>
              <a:gd name="connsiteY11" fmla="*/ 444845 h 802741"/>
              <a:gd name="connsiteX12" fmla="*/ 849609 w 849609"/>
              <a:gd name="connsiteY12" fmla="*/ 333444 h 80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9609" h="802741">
                <a:moveTo>
                  <a:pt x="849609" y="333444"/>
                </a:moveTo>
                <a:lnTo>
                  <a:pt x="519619" y="324278"/>
                </a:lnTo>
                <a:lnTo>
                  <a:pt x="578284" y="0"/>
                </a:lnTo>
                <a:lnTo>
                  <a:pt x="405509" y="280740"/>
                </a:lnTo>
                <a:lnTo>
                  <a:pt x="153483" y="67927"/>
                </a:lnTo>
                <a:lnTo>
                  <a:pt x="310627" y="357667"/>
                </a:lnTo>
                <a:lnTo>
                  <a:pt x="0" y="469298"/>
                </a:lnTo>
                <a:lnTo>
                  <a:pt x="329926" y="478297"/>
                </a:lnTo>
                <a:lnTo>
                  <a:pt x="271325" y="802742"/>
                </a:lnTo>
                <a:lnTo>
                  <a:pt x="444043" y="521835"/>
                </a:lnTo>
                <a:lnTo>
                  <a:pt x="696069" y="734648"/>
                </a:lnTo>
                <a:lnTo>
                  <a:pt x="539085" y="444845"/>
                </a:lnTo>
                <a:lnTo>
                  <a:pt x="849609" y="333444"/>
                </a:lnTo>
                <a:close/>
              </a:path>
            </a:pathLst>
          </a:custGeom>
          <a:solidFill>
            <a:schemeClr val="accent1">
              <a:alpha val="75000"/>
            </a:schemeClr>
          </a:solidFill>
          <a:ln w="6391" cap="flat">
            <a:noFill/>
            <a:prstDash val="solid"/>
            <a:miter/>
          </a:ln>
        </p:spPr>
        <p:txBody>
          <a:bodyPr rtlCol="0" anchor="ctr"/>
          <a:lstStyle>
            <a:defPPr>
              <a:defRPr lang="es-ES"/>
            </a:defPPr>
          </a:lstStyle>
          <a:p>
            <a:pPr rtl="0"/>
            <a:endParaRPr lang="es-ES" dirty="0"/>
          </a:p>
        </p:txBody>
      </p:sp>
      <p:sp>
        <p:nvSpPr>
          <p:cNvPr id="23" name="Forma libre 11">
            <a:extLst>
              <a:ext uri="{FF2B5EF4-FFF2-40B4-BE49-F238E27FC236}">
                <a16:creationId xmlns:a16="http://schemas.microsoft.com/office/drawing/2014/main" id="{47272C3C-C70B-C51E-38E0-A8A761BCA429}"/>
              </a:ext>
            </a:extLst>
          </p:cNvPr>
          <p:cNvSpPr/>
          <p:nvPr userDrawn="1"/>
        </p:nvSpPr>
        <p:spPr>
          <a:xfrm>
            <a:off x="8959437" y="5012532"/>
            <a:ext cx="805973" cy="805450"/>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solidFill>
          <a:ln w="6385" cap="flat">
            <a:noFill/>
            <a:prstDash val="solid"/>
            <a:miter/>
          </a:ln>
        </p:spPr>
        <p:txBody>
          <a:bodyPr rtlCol="0" anchor="ctr"/>
          <a:lstStyle>
            <a:defPPr>
              <a:defRPr lang="es-ES"/>
            </a:defPPr>
          </a:lstStyle>
          <a:p>
            <a:pPr rtl="0"/>
            <a:endParaRPr lang="es-ES" dirty="0"/>
          </a:p>
        </p:txBody>
      </p:sp>
      <p:sp>
        <p:nvSpPr>
          <p:cNvPr id="24" name="Forma libre 4">
            <a:extLst>
              <a:ext uri="{FF2B5EF4-FFF2-40B4-BE49-F238E27FC236}">
                <a16:creationId xmlns:a16="http://schemas.microsoft.com/office/drawing/2014/main" id="{27ABE1F8-E64E-7E81-98BF-20CAE0A209C9}"/>
              </a:ext>
            </a:extLst>
          </p:cNvPr>
          <p:cNvSpPr>
            <a:spLocks noChangeAspect="1"/>
          </p:cNvSpPr>
          <p:nvPr userDrawn="1"/>
        </p:nvSpPr>
        <p:spPr>
          <a:xfrm>
            <a:off x="10631418" y="5319008"/>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25" name="Forma libre 10">
            <a:extLst>
              <a:ext uri="{FF2B5EF4-FFF2-40B4-BE49-F238E27FC236}">
                <a16:creationId xmlns:a16="http://schemas.microsoft.com/office/drawing/2014/main" id="{429B9465-4CCB-3479-5372-0E584CE66730}"/>
              </a:ext>
            </a:extLst>
          </p:cNvPr>
          <p:cNvSpPr/>
          <p:nvPr userDrawn="1"/>
        </p:nvSpPr>
        <p:spPr>
          <a:xfrm>
            <a:off x="10631418" y="5116807"/>
            <a:ext cx="1013711" cy="1362716"/>
          </a:xfrm>
          <a:custGeom>
            <a:avLst/>
            <a:gdLst>
              <a:gd name="connsiteX0" fmla="*/ 347203 w 1310936"/>
              <a:gd name="connsiteY0" fmla="*/ 1634454 h 1762272"/>
              <a:gd name="connsiteX1" fmla="*/ 984299 w 1310936"/>
              <a:gd name="connsiteY1" fmla="*/ 556258 h 1762272"/>
              <a:gd name="connsiteX2" fmla="*/ 551297 w 1310936"/>
              <a:gd name="connsiteY2" fmla="*/ 0 h 1762272"/>
              <a:gd name="connsiteX3" fmla="*/ 1282765 w 1310936"/>
              <a:gd name="connsiteY3" fmla="*/ 655919 h 1762272"/>
              <a:gd name="connsiteX4" fmla="*/ 645675 w 1310936"/>
              <a:gd name="connsiteY4" fmla="*/ 1734114 h 1762272"/>
              <a:gd name="connsiteX5" fmla="*/ 0 w 1310936"/>
              <a:gd name="connsiteY5" fmla="*/ 1653564 h 1762272"/>
              <a:gd name="connsiteX6" fmla="*/ 347203 w 1310936"/>
              <a:gd name="connsiteY6" fmla="*/ 1634454 h 176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0936" h="1762272">
                <a:moveTo>
                  <a:pt x="347203" y="1634454"/>
                </a:moveTo>
                <a:cubicBezTo>
                  <a:pt x="821006" y="1512566"/>
                  <a:pt x="1106241" y="1029841"/>
                  <a:pt x="984299" y="556258"/>
                </a:cubicBezTo>
                <a:cubicBezTo>
                  <a:pt x="920686" y="309209"/>
                  <a:pt x="758838" y="113450"/>
                  <a:pt x="551297" y="0"/>
                </a:cubicBezTo>
                <a:cubicBezTo>
                  <a:pt x="894453" y="49585"/>
                  <a:pt x="1190949" y="299322"/>
                  <a:pt x="1282765" y="655919"/>
                </a:cubicBezTo>
                <a:cubicBezTo>
                  <a:pt x="1404707" y="1129508"/>
                  <a:pt x="1119471" y="1612226"/>
                  <a:pt x="645675" y="1734114"/>
                </a:cubicBezTo>
                <a:cubicBezTo>
                  <a:pt x="419034" y="1792418"/>
                  <a:pt x="190309" y="1757597"/>
                  <a:pt x="0" y="1653564"/>
                </a:cubicBezTo>
                <a:cubicBezTo>
                  <a:pt x="112574" y="1669836"/>
                  <a:pt x="230169" y="1664561"/>
                  <a:pt x="347203" y="1634454"/>
                </a:cubicBezTo>
                <a:close/>
              </a:path>
            </a:pathLst>
          </a:custGeom>
          <a:solidFill>
            <a:schemeClr val="accent1">
              <a:alpha val="75000"/>
            </a:schemeClr>
          </a:solidFill>
          <a:ln w="6310" cap="flat">
            <a:noFill/>
            <a:prstDash val="solid"/>
            <a:miter/>
          </a:ln>
        </p:spPr>
        <p:txBody>
          <a:bodyPr rtlCol="0" anchor="ctr"/>
          <a:lstStyle>
            <a:defPPr>
              <a:defRPr lang="es-ES"/>
            </a:defPPr>
          </a:lstStyle>
          <a:p>
            <a:pPr rtl="0"/>
            <a:endParaRPr lang="es-ES" dirty="0"/>
          </a:p>
        </p:txBody>
      </p:sp>
      <p:sp>
        <p:nvSpPr>
          <p:cNvPr id="26" name="Forma libre 12">
            <a:extLst>
              <a:ext uri="{FF2B5EF4-FFF2-40B4-BE49-F238E27FC236}">
                <a16:creationId xmlns:a16="http://schemas.microsoft.com/office/drawing/2014/main" id="{BCEE9C77-F46D-09C5-83DD-FACBE4585E28}"/>
              </a:ext>
            </a:extLst>
          </p:cNvPr>
          <p:cNvSpPr/>
          <p:nvPr userDrawn="1"/>
        </p:nvSpPr>
        <p:spPr>
          <a:xfrm>
            <a:off x="1319872" y="1336714"/>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4" name="Forma libre 3">
            <a:extLst>
              <a:ext uri="{FF2B5EF4-FFF2-40B4-BE49-F238E27FC236}">
                <a16:creationId xmlns:a16="http://schemas.microsoft.com/office/drawing/2014/main" id="{EC6C042A-0D70-B962-10C2-865932ED039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2550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quipo x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rtlCol="0" anchor="t">
            <a:noAutofit/>
          </a:bodyPr>
          <a:lstStyle>
            <a:lvl1pPr algn="ctr">
              <a:defRPr lang="es-ES" sz="4300"/>
            </a:lvl1pPr>
          </a:lstStyle>
          <a:p>
            <a:pPr rtl="0"/>
            <a:r>
              <a:rPr lang="es-ES"/>
              <a:t>Haga clic para modificar el estilo de título del patrón</a:t>
            </a:r>
          </a:p>
        </p:txBody>
      </p:sp>
      <p:sp>
        <p:nvSpPr>
          <p:cNvPr id="5" name="Marcador de número de diapositiva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defPPr>
              <a:defRPr lang="es-ES"/>
            </a:defPPr>
          </a:lstStyle>
          <a:p>
            <a:pPr rtl="0"/>
            <a:fld id="{294A09A9-5501-47C1-A89A-A340965A2BE2}" type="slidenum">
              <a:rPr lang="es-ES" smtClean="0"/>
              <a:t>‹Nº›</a:t>
            </a:fld>
            <a:endParaRPr lang="es-ES" dirty="0"/>
          </a:p>
        </p:txBody>
      </p:sp>
      <p:sp>
        <p:nvSpPr>
          <p:cNvPr id="6" name="Marcador de posición de imagen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302191" y="2249397"/>
            <a:ext cx="1827479" cy="1828800"/>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7" name="Marcador de posición de imagen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3884998" y="2249397"/>
            <a:ext cx="1827479" cy="1828800"/>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8" name="Marcador de posición de imagen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467805" y="2249397"/>
            <a:ext cx="1827479" cy="1828800"/>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9" name="Marcador de posición de imagen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050611" y="2249397"/>
            <a:ext cx="1827479" cy="1828800"/>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10" name="Marcador de texto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298448" y="439826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1" name="Marcador de texto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298448" y="4672584"/>
            <a:ext cx="1828800" cy="228600"/>
          </a:xfrm>
        </p:spPr>
        <p:txBody>
          <a:bodyPr lIns="0" tIns="0" rIns="0" bIns="0" rtlCol="0" anchor="ctr">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2" name="Marcador de texto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86200" y="439826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3" name="Marcador de texto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86200" y="4672584"/>
            <a:ext cx="1828800" cy="228600"/>
          </a:xfrm>
        </p:spPr>
        <p:txBody>
          <a:bodyPr lIns="0" tIns="0" rIns="0" bIns="0" rtlCol="0" anchor="ctr">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4" name="Marcador de texto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64808" y="439826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5" name="Marcador de texto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64808" y="4672584"/>
            <a:ext cx="1828800" cy="228600"/>
          </a:xfrm>
        </p:spPr>
        <p:txBody>
          <a:bodyPr lIns="0" tIns="0" rIns="0" bIns="0" rtlCol="0" anchor="ctr">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6" name="Marcador de texto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52560" y="439826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7" name="Marcador de texto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52560" y="4672584"/>
            <a:ext cx="1828800" cy="228600"/>
          </a:xfrm>
        </p:spPr>
        <p:txBody>
          <a:bodyPr lIns="0" tIns="0" rIns="0" bIns="0" rtlCol="0" anchor="ctr">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3" name="Marcador de pie de página 2">
            <a:extLst>
              <a:ext uri="{FF2B5EF4-FFF2-40B4-BE49-F238E27FC236}">
                <a16:creationId xmlns:a16="http://schemas.microsoft.com/office/drawing/2014/main" id="{24CBE1B9-233D-0CEB-8E47-5F2E13EAF1F0}"/>
              </a:ext>
            </a:extLst>
          </p:cNvPr>
          <p:cNvSpPr>
            <a:spLocks noGrp="1"/>
          </p:cNvSpPr>
          <p:nvPr>
            <p:ph type="ftr" sz="quarter" idx="25"/>
          </p:nvPr>
        </p:nvSpPr>
        <p:spPr/>
        <p:txBody>
          <a:bodyPr rtlCol="0">
            <a:noAutofit/>
          </a:bodyPr>
          <a:lstStyle>
            <a:defPPr>
              <a:defRPr lang="es-ES"/>
            </a:defPPr>
          </a:lstStyle>
          <a:p>
            <a:pPr rtl="0"/>
            <a:r>
              <a:rPr lang="es-ES"/>
              <a:t>Joyería fina</a:t>
            </a:r>
          </a:p>
        </p:txBody>
      </p:sp>
      <p:sp>
        <p:nvSpPr>
          <p:cNvPr id="35" name="Forma libre 21">
            <a:extLst>
              <a:ext uri="{FF2B5EF4-FFF2-40B4-BE49-F238E27FC236}">
                <a16:creationId xmlns:a16="http://schemas.microsoft.com/office/drawing/2014/main" id="{67CB728D-3FA2-4211-A25D-184886633432}"/>
              </a:ext>
            </a:extLst>
          </p:cNvPr>
          <p:cNvSpPr/>
          <p:nvPr userDrawn="1"/>
        </p:nvSpPr>
        <p:spPr>
          <a:xfrm>
            <a:off x="114906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6" name="Forma libre 22">
            <a:extLst>
              <a:ext uri="{FF2B5EF4-FFF2-40B4-BE49-F238E27FC236}">
                <a16:creationId xmlns:a16="http://schemas.microsoft.com/office/drawing/2014/main" id="{E63C4DB6-5B7B-92F8-877C-CCA970F8F47A}"/>
              </a:ext>
            </a:extLst>
          </p:cNvPr>
          <p:cNvSpPr/>
          <p:nvPr userDrawn="1"/>
        </p:nvSpPr>
        <p:spPr>
          <a:xfrm>
            <a:off x="6314677"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709" y="12769"/>
                  <a:pt x="12777" y="484395"/>
                  <a:pt x="12777" y="1066175"/>
                </a:cubicBezTo>
                <a:cubicBezTo>
                  <a:pt x="12777" y="1647956"/>
                  <a:pt x="484709" y="2119582"/>
                  <a:pt x="1066868" y="2119582"/>
                </a:cubicBezTo>
                <a:close/>
                <a:moveTo>
                  <a:pt x="1066868" y="2132351"/>
                </a:moveTo>
                <a:cubicBezTo>
                  <a:pt x="1656072" y="2132351"/>
                  <a:pt x="2133735" y="1655011"/>
                  <a:pt x="2133735" y="1066175"/>
                </a:cubicBezTo>
                <a:cubicBezTo>
                  <a:pt x="2133735" y="477340"/>
                  <a:pt x="1656072"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7" name="Forma libre 23">
            <a:extLst>
              <a:ext uri="{FF2B5EF4-FFF2-40B4-BE49-F238E27FC236}">
                <a16:creationId xmlns:a16="http://schemas.microsoft.com/office/drawing/2014/main" id="{0476EFD3-F6E0-EE88-DE9E-3E541D924F4D}"/>
              </a:ext>
            </a:extLst>
          </p:cNvPr>
          <p:cNvSpPr/>
          <p:nvPr userDrawn="1"/>
        </p:nvSpPr>
        <p:spPr>
          <a:xfrm>
            <a:off x="3731870"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0" y="0"/>
                  <a:pt x="0" y="477340"/>
                  <a:pt x="0" y="1066175"/>
                </a:cubicBezTo>
                <a:cubicBezTo>
                  <a:pt x="0" y="1655011"/>
                  <a:pt x="477650"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8" name="Forma libre 25">
            <a:extLst>
              <a:ext uri="{FF2B5EF4-FFF2-40B4-BE49-F238E27FC236}">
                <a16:creationId xmlns:a16="http://schemas.microsoft.com/office/drawing/2014/main" id="{E706C84B-CAD0-AC50-155B-2167716F2248}"/>
              </a:ext>
            </a:extLst>
          </p:cNvPr>
          <p:cNvSpPr/>
          <p:nvPr userDrawn="1"/>
        </p:nvSpPr>
        <p:spPr>
          <a:xfrm>
            <a:off x="8897483" y="2097622"/>
            <a:ext cx="2133734" cy="213235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45" y="2119582"/>
                  <a:pt x="2120958" y="1647956"/>
                  <a:pt x="2120958" y="1066175"/>
                </a:cubicBezTo>
                <a:cubicBezTo>
                  <a:pt x="2120958" y="484395"/>
                  <a:pt x="1649045" y="12769"/>
                  <a:pt x="1066868" y="12769"/>
                </a:cubicBezTo>
                <a:cubicBezTo>
                  <a:pt x="484690" y="12769"/>
                  <a:pt x="12777" y="484395"/>
                  <a:pt x="12777" y="1066175"/>
                </a:cubicBezTo>
                <a:cubicBezTo>
                  <a:pt x="12777" y="1647956"/>
                  <a:pt x="484690" y="2119582"/>
                  <a:pt x="1066868" y="2119582"/>
                </a:cubicBezTo>
                <a:close/>
                <a:moveTo>
                  <a:pt x="1066868" y="2132351"/>
                </a:moveTo>
                <a:cubicBezTo>
                  <a:pt x="1656072" y="2132351"/>
                  <a:pt x="2133735" y="1655011"/>
                  <a:pt x="2133735" y="1066175"/>
                </a:cubicBezTo>
                <a:cubicBezTo>
                  <a:pt x="2133735" y="477340"/>
                  <a:pt x="1656072" y="0"/>
                  <a:pt x="1066868" y="0"/>
                </a:cubicBezTo>
                <a:cubicBezTo>
                  <a:pt x="477663" y="0"/>
                  <a:pt x="0" y="477340"/>
                  <a:pt x="0" y="1066175"/>
                </a:cubicBezTo>
                <a:cubicBezTo>
                  <a:pt x="0" y="1655011"/>
                  <a:pt x="47766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9" name="Forma libre 28">
            <a:extLst>
              <a:ext uri="{FF2B5EF4-FFF2-40B4-BE49-F238E27FC236}">
                <a16:creationId xmlns:a16="http://schemas.microsoft.com/office/drawing/2014/main" id="{7D65AD9B-ECA1-DE6B-E49B-25CB3DCF87EA}"/>
              </a:ext>
            </a:extLst>
          </p:cNvPr>
          <p:cNvSpPr/>
          <p:nvPr userDrawn="1"/>
        </p:nvSpPr>
        <p:spPr>
          <a:xfrm>
            <a:off x="737065" y="5909040"/>
            <a:ext cx="421636" cy="421362"/>
          </a:xfrm>
          <a:custGeom>
            <a:avLst/>
            <a:gdLst>
              <a:gd name="connsiteX0" fmla="*/ 245801 w 421636"/>
              <a:gd name="connsiteY0" fmla="*/ 135800 h 421362"/>
              <a:gd name="connsiteX1" fmla="*/ 212754 w 421636"/>
              <a:gd name="connsiteY1" fmla="*/ 0 h 421362"/>
              <a:gd name="connsiteX2" fmla="*/ 177458 w 421636"/>
              <a:gd name="connsiteY2" fmla="*/ 135302 h 421362"/>
              <a:gd name="connsiteX3" fmla="*/ 136054 w 421636"/>
              <a:gd name="connsiteY3" fmla="*/ 175919 h 421362"/>
              <a:gd name="connsiteX4" fmla="*/ 0 w 421636"/>
              <a:gd name="connsiteY4" fmla="*/ 208811 h 421362"/>
              <a:gd name="connsiteX5" fmla="*/ 135435 w 421636"/>
              <a:gd name="connsiteY5" fmla="*/ 244071 h 421362"/>
              <a:gd name="connsiteX6" fmla="*/ 176084 w 421636"/>
              <a:gd name="connsiteY6" fmla="*/ 285435 h 421362"/>
              <a:gd name="connsiteX7" fmla="*/ 209010 w 421636"/>
              <a:gd name="connsiteY7" fmla="*/ 421363 h 421362"/>
              <a:gd name="connsiteX8" fmla="*/ 244300 w 421636"/>
              <a:gd name="connsiteY8" fmla="*/ 286061 h 421362"/>
              <a:gd name="connsiteX9" fmla="*/ 285703 w 421636"/>
              <a:gd name="connsiteY9" fmla="*/ 245444 h 421362"/>
              <a:gd name="connsiteX10" fmla="*/ 421636 w 421636"/>
              <a:gd name="connsiteY10" fmla="*/ 212552 h 421362"/>
              <a:gd name="connsiteX11" fmla="*/ 286202 w 421636"/>
              <a:gd name="connsiteY11" fmla="*/ 177292 h 421362"/>
              <a:gd name="connsiteX12" fmla="*/ 245801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01" y="135800"/>
                </a:moveTo>
                <a:lnTo>
                  <a:pt x="212754" y="0"/>
                </a:lnTo>
                <a:lnTo>
                  <a:pt x="177458" y="135302"/>
                </a:lnTo>
                <a:cubicBezTo>
                  <a:pt x="172219" y="155489"/>
                  <a:pt x="156261" y="171061"/>
                  <a:pt x="136054" y="175919"/>
                </a:cubicBezTo>
                <a:lnTo>
                  <a:pt x="0" y="208811"/>
                </a:lnTo>
                <a:lnTo>
                  <a:pt x="135435" y="244071"/>
                </a:lnTo>
                <a:cubicBezTo>
                  <a:pt x="155635" y="249306"/>
                  <a:pt x="171223" y="265254"/>
                  <a:pt x="176084" y="285435"/>
                </a:cubicBezTo>
                <a:lnTo>
                  <a:pt x="209010" y="421363"/>
                </a:lnTo>
                <a:lnTo>
                  <a:pt x="244300" y="286061"/>
                </a:lnTo>
                <a:cubicBezTo>
                  <a:pt x="249538" y="265874"/>
                  <a:pt x="265503" y="250302"/>
                  <a:pt x="285703" y="245444"/>
                </a:cubicBezTo>
                <a:lnTo>
                  <a:pt x="421636" y="212552"/>
                </a:lnTo>
                <a:lnTo>
                  <a:pt x="286202" y="177292"/>
                </a:lnTo>
                <a:cubicBezTo>
                  <a:pt x="266378" y="171935"/>
                  <a:pt x="250663" y="155987"/>
                  <a:pt x="245801" y="135800"/>
                </a:cubicBezTo>
                <a:close/>
              </a:path>
            </a:pathLst>
          </a:custGeom>
          <a:solidFill>
            <a:schemeClr val="accent1">
              <a:alpha val="50000"/>
            </a:schemeClr>
          </a:solidFill>
          <a:ln w="6385" cap="flat">
            <a:noFill/>
            <a:prstDash val="solid"/>
            <a:miter/>
          </a:ln>
        </p:spPr>
        <p:txBody>
          <a:bodyPr rtlCol="0" anchor="ctr"/>
          <a:lstStyle>
            <a:defPPr>
              <a:defRPr lang="es-ES"/>
            </a:defPPr>
          </a:lstStyle>
          <a:p>
            <a:pPr rtl="0"/>
            <a:endParaRPr lang="es-ES" dirty="0"/>
          </a:p>
        </p:txBody>
      </p:sp>
      <p:sp>
        <p:nvSpPr>
          <p:cNvPr id="40" name="Forma libre 31">
            <a:extLst>
              <a:ext uri="{FF2B5EF4-FFF2-40B4-BE49-F238E27FC236}">
                <a16:creationId xmlns:a16="http://schemas.microsoft.com/office/drawing/2014/main" id="{529C9EF3-A4AB-9CB6-4DFA-E742D3803DD0}"/>
              </a:ext>
            </a:extLst>
          </p:cNvPr>
          <p:cNvSpPr/>
          <p:nvPr userDrawn="1"/>
        </p:nvSpPr>
        <p:spPr>
          <a:xfrm>
            <a:off x="11214213" y="749254"/>
            <a:ext cx="606901" cy="606507"/>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defPPr>
              <a:defRPr lang="es-ES"/>
            </a:defPPr>
          </a:lstStyle>
          <a:p>
            <a:pPr rtl="0"/>
            <a:endParaRPr lang="es-ES" dirty="0"/>
          </a:p>
        </p:txBody>
      </p:sp>
      <p:sp>
        <p:nvSpPr>
          <p:cNvPr id="41" name="Forma libre 34">
            <a:extLst>
              <a:ext uri="{FF2B5EF4-FFF2-40B4-BE49-F238E27FC236}">
                <a16:creationId xmlns:a16="http://schemas.microsoft.com/office/drawing/2014/main" id="{7A6D34C4-9D0B-0318-4A9D-37F42B8ED1A7}"/>
              </a:ext>
            </a:extLst>
          </p:cNvPr>
          <p:cNvSpPr/>
          <p:nvPr userDrawn="1"/>
        </p:nvSpPr>
        <p:spPr>
          <a:xfrm>
            <a:off x="11686477" y="1401897"/>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alpha val="50000"/>
            </a:schemeClr>
          </a:solidFill>
          <a:ln w="6385" cap="flat">
            <a:noFill/>
            <a:prstDash val="solid"/>
            <a:miter/>
          </a:ln>
        </p:spPr>
        <p:txBody>
          <a:bodyPr rtlCol="0" anchor="ctr"/>
          <a:lstStyle>
            <a:defPPr>
              <a:defRPr lang="es-ES"/>
            </a:defPPr>
          </a:lstStyle>
          <a:p>
            <a:pPr rtl="0"/>
            <a:endParaRPr lang="es-ES" dirty="0"/>
          </a:p>
        </p:txBody>
      </p:sp>
      <p:sp>
        <p:nvSpPr>
          <p:cNvPr id="42" name="Forma libre 29">
            <a:extLst>
              <a:ext uri="{FF2B5EF4-FFF2-40B4-BE49-F238E27FC236}">
                <a16:creationId xmlns:a16="http://schemas.microsoft.com/office/drawing/2014/main" id="{4D22F0D1-0ED3-E3E0-834B-AA673D71A2C8}"/>
              </a:ext>
            </a:extLst>
          </p:cNvPr>
          <p:cNvSpPr/>
          <p:nvPr userDrawn="1"/>
        </p:nvSpPr>
        <p:spPr>
          <a:xfrm>
            <a:off x="1455763" y="6248365"/>
            <a:ext cx="549405" cy="609635"/>
          </a:xfrm>
          <a:custGeom>
            <a:avLst/>
            <a:gdLst>
              <a:gd name="connsiteX0" fmla="*/ 274702 w 549405"/>
              <a:gd name="connsiteY0" fmla="*/ 0 h 609635"/>
              <a:gd name="connsiteX1" fmla="*/ 308855 w 549405"/>
              <a:gd name="connsiteY1" fmla="*/ 469730 h 609635"/>
              <a:gd name="connsiteX2" fmla="*/ 549405 w 549405"/>
              <a:gd name="connsiteY2" fmla="*/ 359371 h 609635"/>
              <a:gd name="connsiteX3" fmla="*/ 340433 w 549405"/>
              <a:gd name="connsiteY3" fmla="*/ 545007 h 609635"/>
              <a:gd name="connsiteX4" fmla="*/ 413180 w 549405"/>
              <a:gd name="connsiteY4" fmla="*/ 609635 h 609635"/>
              <a:gd name="connsiteX5" fmla="*/ 136225 w 549405"/>
              <a:gd name="connsiteY5" fmla="*/ 609635 h 609635"/>
              <a:gd name="connsiteX6" fmla="*/ 208972 w 549405"/>
              <a:gd name="connsiteY6" fmla="*/ 545007 h 609635"/>
              <a:gd name="connsiteX7" fmla="*/ 0 w 549405"/>
              <a:gd name="connsiteY7" fmla="*/ 359371 h 609635"/>
              <a:gd name="connsiteX8" fmla="*/ 240550 w 549405"/>
              <a:gd name="connsiteY8" fmla="*/ 469730 h 60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405" h="609635">
                <a:moveTo>
                  <a:pt x="274702" y="0"/>
                </a:moveTo>
                <a:lnTo>
                  <a:pt x="308855" y="469730"/>
                </a:lnTo>
                <a:lnTo>
                  <a:pt x="549405" y="359371"/>
                </a:lnTo>
                <a:lnTo>
                  <a:pt x="340433" y="545007"/>
                </a:lnTo>
                <a:lnTo>
                  <a:pt x="413180" y="609635"/>
                </a:lnTo>
                <a:lnTo>
                  <a:pt x="136225" y="609635"/>
                </a:lnTo>
                <a:lnTo>
                  <a:pt x="208972" y="545007"/>
                </a:lnTo>
                <a:lnTo>
                  <a:pt x="0" y="359371"/>
                </a:lnTo>
                <a:lnTo>
                  <a:pt x="240550" y="469730"/>
                </a:lnTo>
                <a:close/>
              </a:path>
            </a:pathLst>
          </a:custGeom>
          <a:solidFill>
            <a:schemeClr val="accent1">
              <a:alpha val="90000"/>
            </a:schemeClr>
          </a:solidFill>
          <a:ln w="6385" cap="flat">
            <a:noFill/>
            <a:prstDash val="solid"/>
            <a:miter/>
          </a:ln>
        </p:spPr>
        <p:txBody>
          <a:bodyPr wrap="square" rtlCol="0" anchor="ctr">
            <a:noAutofit/>
          </a:bodyPr>
          <a:lstStyle>
            <a:defPPr>
              <a:defRPr lang="es-ES"/>
            </a:defPPr>
          </a:lstStyle>
          <a:p>
            <a:pPr rtl="0"/>
            <a:endParaRPr lang="es-ES" dirty="0"/>
          </a:p>
        </p:txBody>
      </p:sp>
      <p:cxnSp>
        <p:nvCxnSpPr>
          <p:cNvPr id="43" name="Conector recto 42">
            <a:extLst>
              <a:ext uri="{FF2B5EF4-FFF2-40B4-BE49-F238E27FC236}">
                <a16:creationId xmlns:a16="http://schemas.microsoft.com/office/drawing/2014/main" id="{9EABA34D-D729-7CA6-72BE-CBC786A8787F}"/>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AA6BA7D3-CE1E-A4B8-AEEB-03DC173A5DD0}"/>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recto 44">
            <a:extLst>
              <a:ext uri="{FF2B5EF4-FFF2-40B4-BE49-F238E27FC236}">
                <a16:creationId xmlns:a16="http://schemas.microsoft.com/office/drawing/2014/main" id="{9EADE0A5-4CF2-694F-D0F8-1827355B023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E55ECBA9-D408-F2B5-60BD-2CD6B227656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Forma libre 3">
            <a:extLst>
              <a:ext uri="{FF2B5EF4-FFF2-40B4-BE49-F238E27FC236}">
                <a16:creationId xmlns:a16="http://schemas.microsoft.com/office/drawing/2014/main" id="{C8FB73A1-D96D-0F88-6A42-D5B849293E2F}"/>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quipo x8">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B5ED18-7A07-47F1-8056-CD86B076AFE2}"/>
              </a:ext>
            </a:extLst>
          </p:cNvPr>
          <p:cNvSpPr>
            <a:spLocks noGrp="1"/>
          </p:cNvSpPr>
          <p:nvPr>
            <p:ph type="title"/>
          </p:nvPr>
        </p:nvSpPr>
        <p:spPr>
          <a:xfrm>
            <a:off x="1069848" y="987552"/>
            <a:ext cx="10058400" cy="685800"/>
          </a:xfrm>
          <a:prstGeom prst="rect">
            <a:avLst/>
          </a:prstGeom>
        </p:spPr>
        <p:txBody>
          <a:bodyPr rtlCol="0" anchor="t">
            <a:noAutofit/>
          </a:bodyPr>
          <a:lstStyle>
            <a:lvl1pPr algn="ctr">
              <a:defRPr lang="es-ES" sz="4300"/>
            </a:lvl1pPr>
          </a:lstStyle>
          <a:p>
            <a:pPr rtl="0"/>
            <a:r>
              <a:rPr lang="es-ES"/>
              <a:t>Haga clic para modificar el estilo de título del patrón</a:t>
            </a:r>
          </a:p>
        </p:txBody>
      </p:sp>
      <p:sp>
        <p:nvSpPr>
          <p:cNvPr id="5" name="Marcador de número de diapositiva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defPPr>
              <a:defRPr lang="es-ES"/>
            </a:defPPr>
          </a:lstStyle>
          <a:p>
            <a:pPr rtl="0"/>
            <a:fld id="{294A09A9-5501-47C1-A89A-A340965A2BE2}" type="slidenum">
              <a:rPr lang="es-ES" smtClean="0"/>
              <a:t>‹Nº›</a:t>
            </a:fld>
            <a:endParaRPr lang="es-ES" dirty="0"/>
          </a:p>
        </p:txBody>
      </p:sp>
      <p:sp>
        <p:nvSpPr>
          <p:cNvPr id="6" name="Marcador de posición de imagen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658168" y="2164490"/>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7" name="Marcador de posición de imagen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4238870" y="2164490"/>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8" name="Marcador de posición de imagen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6819572" y="2164490"/>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9" name="Marcador de posición de imagen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9400275" y="2164490"/>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10" name="Marcador de texto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316736" y="357530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1" name="Marcador de texto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316736" y="3840480"/>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2" name="Marcador de texto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895344" y="357530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3" name="Marcador de texto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895344" y="3840480"/>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4" name="Marcador de texto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473952" y="357530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5" name="Marcador de texto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473952" y="3840480"/>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16" name="Marcador de texto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61704" y="3575304"/>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17" name="Marcador de texto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61704" y="3840480"/>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3" name="Marcador de posición de imagen 23">
            <a:extLst>
              <a:ext uri="{FF2B5EF4-FFF2-40B4-BE49-F238E27FC236}">
                <a16:creationId xmlns:a16="http://schemas.microsoft.com/office/drawing/2014/main" id="{142DCAB8-65B6-7173-CA13-B2BC69DEBBCB}"/>
              </a:ext>
            </a:extLst>
          </p:cNvPr>
          <p:cNvSpPr>
            <a:spLocks noGrp="1" noChangeAspect="1"/>
          </p:cNvSpPr>
          <p:nvPr>
            <p:ph type="pic" sz="quarter" idx="25"/>
          </p:nvPr>
        </p:nvSpPr>
        <p:spPr>
          <a:xfrm>
            <a:off x="1658168" y="4480577"/>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18" name="Marcador de posición de imagen 23">
            <a:extLst>
              <a:ext uri="{FF2B5EF4-FFF2-40B4-BE49-F238E27FC236}">
                <a16:creationId xmlns:a16="http://schemas.microsoft.com/office/drawing/2014/main" id="{E047ED2A-81B6-0D81-03B3-D2E0F2F47CFD}"/>
              </a:ext>
            </a:extLst>
          </p:cNvPr>
          <p:cNvSpPr>
            <a:spLocks noGrp="1" noChangeAspect="1"/>
          </p:cNvSpPr>
          <p:nvPr>
            <p:ph type="pic" sz="quarter" idx="26"/>
          </p:nvPr>
        </p:nvSpPr>
        <p:spPr>
          <a:xfrm>
            <a:off x="4238870" y="4480577"/>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19" name="Marcador de posición de imagen 23">
            <a:extLst>
              <a:ext uri="{FF2B5EF4-FFF2-40B4-BE49-F238E27FC236}">
                <a16:creationId xmlns:a16="http://schemas.microsoft.com/office/drawing/2014/main" id="{D13A21E4-1860-783B-9EDA-BA73EAC7EE5A}"/>
              </a:ext>
            </a:extLst>
          </p:cNvPr>
          <p:cNvSpPr>
            <a:spLocks noGrp="1" noChangeAspect="1"/>
          </p:cNvSpPr>
          <p:nvPr>
            <p:ph type="pic" sz="quarter" idx="27"/>
          </p:nvPr>
        </p:nvSpPr>
        <p:spPr>
          <a:xfrm>
            <a:off x="6819572" y="4480577"/>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20" name="Marcador de posición de imagen 23">
            <a:extLst>
              <a:ext uri="{FF2B5EF4-FFF2-40B4-BE49-F238E27FC236}">
                <a16:creationId xmlns:a16="http://schemas.microsoft.com/office/drawing/2014/main" id="{864AB137-7A13-2024-806B-832E1EE22487}"/>
              </a:ext>
            </a:extLst>
          </p:cNvPr>
          <p:cNvSpPr>
            <a:spLocks noGrp="1" noChangeAspect="1"/>
          </p:cNvSpPr>
          <p:nvPr>
            <p:ph type="pic" sz="quarter" idx="28"/>
          </p:nvPr>
        </p:nvSpPr>
        <p:spPr>
          <a:xfrm>
            <a:off x="9400275" y="4480577"/>
            <a:ext cx="1143000" cy="1143826"/>
          </a:xfrm>
          <a:prstGeom prst="ellipse">
            <a:avLst/>
          </a:prstGeom>
        </p:spPr>
        <p:txBody>
          <a:bodyPr rtlCol="0" anchor="ctr">
            <a:noAutofit/>
          </a:bodyPr>
          <a:lstStyle>
            <a:lvl1pPr marL="0" indent="0" algn="ctr">
              <a:buNone/>
              <a:defRPr lang="es-ES" sz="1400">
                <a:solidFill>
                  <a:schemeClr val="bg1"/>
                </a:solidFill>
              </a:defRPr>
            </a:lvl1pPr>
          </a:lstStyle>
          <a:p>
            <a:pPr rtl="0"/>
            <a:r>
              <a:rPr lang="es-ES"/>
              <a:t>Haga clic en el icono para agregar una imagen</a:t>
            </a:r>
            <a:endParaRPr lang="es-ES" dirty="0"/>
          </a:p>
        </p:txBody>
      </p:sp>
      <p:sp>
        <p:nvSpPr>
          <p:cNvPr id="21" name="Marcador de texto 28">
            <a:extLst>
              <a:ext uri="{FF2B5EF4-FFF2-40B4-BE49-F238E27FC236}">
                <a16:creationId xmlns:a16="http://schemas.microsoft.com/office/drawing/2014/main" id="{FE7C75A6-E498-E882-50B9-3B2D6BC03085}"/>
              </a:ext>
            </a:extLst>
          </p:cNvPr>
          <p:cNvSpPr>
            <a:spLocks noGrp="1"/>
          </p:cNvSpPr>
          <p:nvPr>
            <p:ph type="body" sz="quarter" idx="29" hasCustomPrompt="1"/>
          </p:nvPr>
        </p:nvSpPr>
        <p:spPr>
          <a:xfrm>
            <a:off x="1316736" y="5852160"/>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22" name="Marcador de texto 28">
            <a:extLst>
              <a:ext uri="{FF2B5EF4-FFF2-40B4-BE49-F238E27FC236}">
                <a16:creationId xmlns:a16="http://schemas.microsoft.com/office/drawing/2014/main" id="{ABB6097C-91E2-A9BA-27D7-A436BE5C85CC}"/>
              </a:ext>
            </a:extLst>
          </p:cNvPr>
          <p:cNvSpPr>
            <a:spLocks noGrp="1"/>
          </p:cNvSpPr>
          <p:nvPr>
            <p:ph type="body" sz="quarter" idx="30" hasCustomPrompt="1"/>
          </p:nvPr>
        </p:nvSpPr>
        <p:spPr>
          <a:xfrm>
            <a:off x="1316736" y="6117336"/>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23" name="Marcador de texto 28">
            <a:extLst>
              <a:ext uri="{FF2B5EF4-FFF2-40B4-BE49-F238E27FC236}">
                <a16:creationId xmlns:a16="http://schemas.microsoft.com/office/drawing/2014/main" id="{78FC5CF0-D167-C7B4-1028-C1A4A9C03EC4}"/>
              </a:ext>
            </a:extLst>
          </p:cNvPr>
          <p:cNvSpPr>
            <a:spLocks noGrp="1"/>
          </p:cNvSpPr>
          <p:nvPr>
            <p:ph type="body" sz="quarter" idx="31" hasCustomPrompt="1"/>
          </p:nvPr>
        </p:nvSpPr>
        <p:spPr>
          <a:xfrm>
            <a:off x="3895344" y="5852160"/>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24" name="Marcador de texto 28">
            <a:extLst>
              <a:ext uri="{FF2B5EF4-FFF2-40B4-BE49-F238E27FC236}">
                <a16:creationId xmlns:a16="http://schemas.microsoft.com/office/drawing/2014/main" id="{D55C22DA-5353-B8BF-C4FF-91A8B8B6446A}"/>
              </a:ext>
            </a:extLst>
          </p:cNvPr>
          <p:cNvSpPr>
            <a:spLocks noGrp="1"/>
          </p:cNvSpPr>
          <p:nvPr>
            <p:ph type="body" sz="quarter" idx="32" hasCustomPrompt="1"/>
          </p:nvPr>
        </p:nvSpPr>
        <p:spPr>
          <a:xfrm>
            <a:off x="3895344" y="6117336"/>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25" name="Marcador de texto 28">
            <a:extLst>
              <a:ext uri="{FF2B5EF4-FFF2-40B4-BE49-F238E27FC236}">
                <a16:creationId xmlns:a16="http://schemas.microsoft.com/office/drawing/2014/main" id="{9F59F81C-A663-51B7-2FF3-E8D3462315FD}"/>
              </a:ext>
            </a:extLst>
          </p:cNvPr>
          <p:cNvSpPr>
            <a:spLocks noGrp="1"/>
          </p:cNvSpPr>
          <p:nvPr>
            <p:ph type="body" sz="quarter" idx="33" hasCustomPrompt="1"/>
          </p:nvPr>
        </p:nvSpPr>
        <p:spPr>
          <a:xfrm>
            <a:off x="6473952" y="5852160"/>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26" name="Marcador de texto 28">
            <a:extLst>
              <a:ext uri="{FF2B5EF4-FFF2-40B4-BE49-F238E27FC236}">
                <a16:creationId xmlns:a16="http://schemas.microsoft.com/office/drawing/2014/main" id="{8F6AC0DB-5305-0EF0-76E1-B8577DCB8CFA}"/>
              </a:ext>
            </a:extLst>
          </p:cNvPr>
          <p:cNvSpPr>
            <a:spLocks noGrp="1"/>
          </p:cNvSpPr>
          <p:nvPr>
            <p:ph type="body" sz="quarter" idx="34" hasCustomPrompt="1"/>
          </p:nvPr>
        </p:nvSpPr>
        <p:spPr>
          <a:xfrm>
            <a:off x="6473952" y="6117336"/>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27" name="Marcador de texto 28">
            <a:extLst>
              <a:ext uri="{FF2B5EF4-FFF2-40B4-BE49-F238E27FC236}">
                <a16:creationId xmlns:a16="http://schemas.microsoft.com/office/drawing/2014/main" id="{C7766778-EADE-E830-94ED-B5548837EA91}"/>
              </a:ext>
            </a:extLst>
          </p:cNvPr>
          <p:cNvSpPr>
            <a:spLocks noGrp="1"/>
          </p:cNvSpPr>
          <p:nvPr>
            <p:ph type="body" sz="quarter" idx="35" hasCustomPrompt="1"/>
          </p:nvPr>
        </p:nvSpPr>
        <p:spPr>
          <a:xfrm>
            <a:off x="9061704" y="5852160"/>
            <a:ext cx="1828800" cy="228600"/>
          </a:xfrm>
        </p:spPr>
        <p:txBody>
          <a:bodyPr lIns="0" tIns="0" rIns="0" bIns="0" rtlCol="0">
            <a:noAutofit/>
          </a:bodyPr>
          <a:lstStyle>
            <a:lvl1pPr marL="0" indent="0" algn="ctr">
              <a:lnSpc>
                <a:spcPts val="1800"/>
              </a:lnSpc>
              <a:spcBef>
                <a:spcPts val="0"/>
              </a:spcBef>
              <a:buNone/>
              <a:defRPr lang="es-ES" sz="1400" b="0" i="0" cap="all" spc="0" baseline="0">
                <a:solidFill>
                  <a:schemeClr val="accent6"/>
                </a:solidFill>
                <a:latin typeface="+mj-lt"/>
              </a:defRPr>
            </a:lvl1pPr>
          </a:lstStyle>
          <a:p>
            <a:pPr lvl="0" rtl="0"/>
            <a:r>
              <a:rPr lang="es-ES"/>
              <a:t>Nombre</a:t>
            </a:r>
          </a:p>
          <a:p>
            <a:pPr lvl="0" rtl="0"/>
            <a:r>
              <a:rPr lang="es-ES"/>
              <a:t>apellidos</a:t>
            </a:r>
          </a:p>
        </p:txBody>
      </p:sp>
      <p:sp>
        <p:nvSpPr>
          <p:cNvPr id="28" name="Marcador de texto 28">
            <a:extLst>
              <a:ext uri="{FF2B5EF4-FFF2-40B4-BE49-F238E27FC236}">
                <a16:creationId xmlns:a16="http://schemas.microsoft.com/office/drawing/2014/main" id="{E29FCF55-ECB6-6BB4-69CE-6677F4932C01}"/>
              </a:ext>
            </a:extLst>
          </p:cNvPr>
          <p:cNvSpPr>
            <a:spLocks noGrp="1"/>
          </p:cNvSpPr>
          <p:nvPr>
            <p:ph type="body" sz="quarter" idx="36" hasCustomPrompt="1"/>
          </p:nvPr>
        </p:nvSpPr>
        <p:spPr>
          <a:xfrm>
            <a:off x="9061704" y="6117336"/>
            <a:ext cx="1828800" cy="228600"/>
          </a:xfrm>
        </p:spPr>
        <p:txBody>
          <a:bodyPr lIns="0" tIns="0" rIns="0" bIns="0" rtlCol="0">
            <a:noAutofit/>
          </a:bodyPr>
          <a:lstStyle>
            <a:lvl1pPr marL="0" indent="0" algn="ctr">
              <a:lnSpc>
                <a:spcPct val="100000"/>
              </a:lnSpc>
              <a:spcBef>
                <a:spcPts val="0"/>
              </a:spcBef>
              <a:buNone/>
              <a:defRPr lang="es-ES" sz="1400" b="0" cap="none" spc="20" baseline="0">
                <a:solidFill>
                  <a:schemeClr val="accent6"/>
                </a:solidFill>
              </a:defRPr>
            </a:lvl1pPr>
          </a:lstStyle>
          <a:p>
            <a:pPr lvl="0" rtl="0"/>
            <a:r>
              <a:rPr lang="es-ES"/>
              <a:t>Título</a:t>
            </a:r>
          </a:p>
        </p:txBody>
      </p:sp>
      <p:sp>
        <p:nvSpPr>
          <p:cNvPr id="29" name="Marcador de pie de página 28">
            <a:extLst>
              <a:ext uri="{FF2B5EF4-FFF2-40B4-BE49-F238E27FC236}">
                <a16:creationId xmlns:a16="http://schemas.microsoft.com/office/drawing/2014/main" id="{E50B0175-9BBD-26B5-48D1-23C14CD585BE}"/>
              </a:ext>
            </a:extLst>
          </p:cNvPr>
          <p:cNvSpPr>
            <a:spLocks noGrp="1"/>
          </p:cNvSpPr>
          <p:nvPr>
            <p:ph type="ftr" sz="quarter" idx="37"/>
          </p:nvPr>
        </p:nvSpPr>
        <p:spPr/>
        <p:txBody>
          <a:bodyPr rtlCol="0">
            <a:noAutofit/>
          </a:bodyPr>
          <a:lstStyle>
            <a:defPPr>
              <a:defRPr lang="es-ES"/>
            </a:defPPr>
          </a:lstStyle>
          <a:p>
            <a:pPr rtl="0"/>
            <a:r>
              <a:rPr lang="es-ES"/>
              <a:t>Joyería fina</a:t>
            </a:r>
          </a:p>
        </p:txBody>
      </p:sp>
      <p:cxnSp>
        <p:nvCxnSpPr>
          <p:cNvPr id="4" name="Conector recto 3">
            <a:extLst>
              <a:ext uri="{FF2B5EF4-FFF2-40B4-BE49-F238E27FC236}">
                <a16:creationId xmlns:a16="http://schemas.microsoft.com/office/drawing/2014/main" id="{FE09E0A9-2459-5903-A74B-7F3F6F82FBD4}"/>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16B47BC0-FA5D-EA74-4832-84BBDC63054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4AD3FDDC-AE8B-916E-2FB3-18E7CBBC7A5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5F4F2EEB-CE87-7F98-716D-ED8DEDF4E6F1}"/>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Forma libre 42">
            <a:extLst>
              <a:ext uri="{FF2B5EF4-FFF2-40B4-BE49-F238E27FC236}">
                <a16:creationId xmlns:a16="http://schemas.microsoft.com/office/drawing/2014/main" id="{C29E57C3-BF26-FFED-0E5E-D1D7503CC145}"/>
              </a:ext>
            </a:extLst>
          </p:cNvPr>
          <p:cNvSpPr/>
          <p:nvPr userDrawn="1"/>
        </p:nvSpPr>
        <p:spPr>
          <a:xfrm>
            <a:off x="11169550" y="1625301"/>
            <a:ext cx="421636" cy="421362"/>
          </a:xfrm>
          <a:custGeom>
            <a:avLst/>
            <a:gdLst>
              <a:gd name="connsiteX0" fmla="*/ 245827 w 421636"/>
              <a:gd name="connsiteY0" fmla="*/ 135800 h 421362"/>
              <a:gd name="connsiteX1" fmla="*/ 212735 w 421636"/>
              <a:gd name="connsiteY1" fmla="*/ 0 h 421362"/>
              <a:gd name="connsiteX2" fmla="*/ 177471 w 421636"/>
              <a:gd name="connsiteY2" fmla="*/ 135302 h 421362"/>
              <a:gd name="connsiteX3" fmla="*/ 136074 w 421636"/>
              <a:gd name="connsiteY3" fmla="*/ 175919 h 421362"/>
              <a:gd name="connsiteX4" fmla="*/ 0 w 421636"/>
              <a:gd name="connsiteY4" fmla="*/ 208811 h 421362"/>
              <a:gd name="connsiteX5" fmla="*/ 135434 w 421636"/>
              <a:gd name="connsiteY5" fmla="*/ 244071 h 421362"/>
              <a:gd name="connsiteX6" fmla="*/ 176065 w 421636"/>
              <a:gd name="connsiteY6" fmla="*/ 285435 h 421362"/>
              <a:gd name="connsiteX7" fmla="*/ 209029 w 421636"/>
              <a:gd name="connsiteY7" fmla="*/ 421363 h 421362"/>
              <a:gd name="connsiteX8" fmla="*/ 244293 w 421636"/>
              <a:gd name="connsiteY8" fmla="*/ 286061 h 421362"/>
              <a:gd name="connsiteX9" fmla="*/ 285690 w 421636"/>
              <a:gd name="connsiteY9" fmla="*/ 245444 h 421362"/>
              <a:gd name="connsiteX10" fmla="*/ 421636 w 421636"/>
              <a:gd name="connsiteY10" fmla="*/ 212552 h 421362"/>
              <a:gd name="connsiteX11" fmla="*/ 286202 w 421636"/>
              <a:gd name="connsiteY11" fmla="*/ 177292 h 421362"/>
              <a:gd name="connsiteX12" fmla="*/ 245827 w 421636"/>
              <a:gd name="connsiteY12" fmla="*/ 135800 h 4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636" h="421362">
                <a:moveTo>
                  <a:pt x="245827" y="135800"/>
                </a:moveTo>
                <a:lnTo>
                  <a:pt x="212735" y="0"/>
                </a:lnTo>
                <a:lnTo>
                  <a:pt x="177471" y="135302"/>
                </a:lnTo>
                <a:cubicBezTo>
                  <a:pt x="172232" y="155489"/>
                  <a:pt x="156261" y="171061"/>
                  <a:pt x="136074" y="175919"/>
                </a:cubicBezTo>
                <a:lnTo>
                  <a:pt x="0" y="208811"/>
                </a:lnTo>
                <a:lnTo>
                  <a:pt x="135434" y="244071"/>
                </a:lnTo>
                <a:cubicBezTo>
                  <a:pt x="155622" y="249306"/>
                  <a:pt x="171210" y="265254"/>
                  <a:pt x="176065" y="285435"/>
                </a:cubicBezTo>
                <a:lnTo>
                  <a:pt x="209029" y="421363"/>
                </a:lnTo>
                <a:lnTo>
                  <a:pt x="244293" y="286061"/>
                </a:lnTo>
                <a:cubicBezTo>
                  <a:pt x="249532" y="265874"/>
                  <a:pt x="265503" y="250302"/>
                  <a:pt x="285690" y="245444"/>
                </a:cubicBezTo>
                <a:lnTo>
                  <a:pt x="421636" y="212552"/>
                </a:lnTo>
                <a:lnTo>
                  <a:pt x="286202" y="177292"/>
                </a:lnTo>
                <a:cubicBezTo>
                  <a:pt x="266397" y="171935"/>
                  <a:pt x="250682" y="155987"/>
                  <a:pt x="245827" y="135800"/>
                </a:cubicBezTo>
                <a:close/>
              </a:path>
            </a:pathLst>
          </a:custGeom>
          <a:solidFill>
            <a:schemeClr val="accent1">
              <a:alpha val="50000"/>
            </a:schemeClr>
          </a:solidFill>
          <a:ln w="6385" cap="flat">
            <a:noFill/>
            <a:prstDash val="solid"/>
            <a:miter/>
          </a:ln>
        </p:spPr>
        <p:txBody>
          <a:bodyPr rtlCol="0" anchor="ctr"/>
          <a:lstStyle>
            <a:defPPr>
              <a:defRPr lang="es-ES"/>
            </a:defPPr>
          </a:lstStyle>
          <a:p>
            <a:pPr rtl="0"/>
            <a:endParaRPr lang="es-ES" dirty="0"/>
          </a:p>
        </p:txBody>
      </p:sp>
      <p:sp>
        <p:nvSpPr>
          <p:cNvPr id="35" name="Forma libre 44">
            <a:extLst>
              <a:ext uri="{FF2B5EF4-FFF2-40B4-BE49-F238E27FC236}">
                <a16:creationId xmlns:a16="http://schemas.microsoft.com/office/drawing/2014/main" id="{C22B1F65-D475-A98E-EA7F-55FD41B5C38A}"/>
              </a:ext>
            </a:extLst>
          </p:cNvPr>
          <p:cNvSpPr/>
          <p:nvPr userDrawn="1"/>
        </p:nvSpPr>
        <p:spPr>
          <a:xfrm>
            <a:off x="11226099" y="624429"/>
            <a:ext cx="766611" cy="753345"/>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75000"/>
            </a:schemeClr>
          </a:solidFill>
          <a:ln w="6385" cap="flat">
            <a:noFill/>
            <a:prstDash val="solid"/>
            <a:miter/>
          </a:ln>
        </p:spPr>
        <p:txBody>
          <a:bodyPr rtlCol="0" anchor="ctr"/>
          <a:lstStyle>
            <a:defPPr>
              <a:defRPr lang="es-ES"/>
            </a:defPPr>
          </a:lstStyle>
          <a:p>
            <a:pPr rtl="0"/>
            <a:endParaRPr lang="es-ES" dirty="0"/>
          </a:p>
        </p:txBody>
      </p:sp>
      <p:sp>
        <p:nvSpPr>
          <p:cNvPr id="36" name="Forma libre 53">
            <a:extLst>
              <a:ext uri="{FF2B5EF4-FFF2-40B4-BE49-F238E27FC236}">
                <a16:creationId xmlns:a16="http://schemas.microsoft.com/office/drawing/2014/main" id="{A2942759-5FC1-A116-374B-028C8EFD6AA8}"/>
              </a:ext>
            </a:extLst>
          </p:cNvPr>
          <p:cNvSpPr/>
          <p:nvPr userDrawn="1"/>
        </p:nvSpPr>
        <p:spPr>
          <a:xfrm>
            <a:off x="11628104" y="2658690"/>
            <a:ext cx="281090" cy="261755"/>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defPPr>
              <a:defRPr lang="es-ES"/>
            </a:defPPr>
          </a:lstStyle>
          <a:p>
            <a:pPr rtl="0"/>
            <a:endParaRPr lang="es-ES" dirty="0"/>
          </a:p>
        </p:txBody>
      </p:sp>
      <p:sp>
        <p:nvSpPr>
          <p:cNvPr id="37" name="Forma libre 57">
            <a:extLst>
              <a:ext uri="{FF2B5EF4-FFF2-40B4-BE49-F238E27FC236}">
                <a16:creationId xmlns:a16="http://schemas.microsoft.com/office/drawing/2014/main" id="{6DBBCC02-F430-7C2E-F156-67C1A83C2A24}"/>
              </a:ext>
            </a:extLst>
          </p:cNvPr>
          <p:cNvSpPr>
            <a:spLocks noChangeAspect="1"/>
          </p:cNvSpPr>
          <p:nvPr userDrawn="1"/>
        </p:nvSpPr>
        <p:spPr>
          <a:xfrm>
            <a:off x="1543868"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8" name="Forma libre 58">
            <a:extLst>
              <a:ext uri="{FF2B5EF4-FFF2-40B4-BE49-F238E27FC236}">
                <a16:creationId xmlns:a16="http://schemas.microsoft.com/office/drawing/2014/main" id="{179957A1-7302-4BBF-780A-0D81913AE106}"/>
              </a:ext>
            </a:extLst>
          </p:cNvPr>
          <p:cNvSpPr>
            <a:spLocks noChangeAspect="1"/>
          </p:cNvSpPr>
          <p:nvPr userDrawn="1"/>
        </p:nvSpPr>
        <p:spPr>
          <a:xfrm>
            <a:off x="4124570"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39" name="Forma libre 59">
            <a:extLst>
              <a:ext uri="{FF2B5EF4-FFF2-40B4-BE49-F238E27FC236}">
                <a16:creationId xmlns:a16="http://schemas.microsoft.com/office/drawing/2014/main" id="{3961B42C-5BF6-F087-D3BA-97C8CA8DBC0C}"/>
              </a:ext>
            </a:extLst>
          </p:cNvPr>
          <p:cNvSpPr>
            <a:spLocks noChangeAspect="1"/>
          </p:cNvSpPr>
          <p:nvPr userDrawn="1"/>
        </p:nvSpPr>
        <p:spPr>
          <a:xfrm>
            <a:off x="6705272"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0" name="Forma libre 60">
            <a:extLst>
              <a:ext uri="{FF2B5EF4-FFF2-40B4-BE49-F238E27FC236}">
                <a16:creationId xmlns:a16="http://schemas.microsoft.com/office/drawing/2014/main" id="{F322CB43-A3A7-A788-26DD-81960035FAA0}"/>
              </a:ext>
            </a:extLst>
          </p:cNvPr>
          <p:cNvSpPr>
            <a:spLocks noChangeAspect="1"/>
          </p:cNvSpPr>
          <p:nvPr userDrawn="1"/>
        </p:nvSpPr>
        <p:spPr>
          <a:xfrm>
            <a:off x="9285975" y="2051048"/>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1" name="Forma libre 61">
            <a:extLst>
              <a:ext uri="{FF2B5EF4-FFF2-40B4-BE49-F238E27FC236}">
                <a16:creationId xmlns:a16="http://schemas.microsoft.com/office/drawing/2014/main" id="{4BB225F0-6CCF-C3D8-6427-2BD0833C8757}"/>
              </a:ext>
            </a:extLst>
          </p:cNvPr>
          <p:cNvSpPr>
            <a:spLocks noChangeAspect="1"/>
          </p:cNvSpPr>
          <p:nvPr userDrawn="1"/>
        </p:nvSpPr>
        <p:spPr>
          <a:xfrm>
            <a:off x="1543868"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2" name="Forma libre 62">
            <a:extLst>
              <a:ext uri="{FF2B5EF4-FFF2-40B4-BE49-F238E27FC236}">
                <a16:creationId xmlns:a16="http://schemas.microsoft.com/office/drawing/2014/main" id="{F91B4146-B9B3-B7ED-3E4F-1109E04059D6}"/>
              </a:ext>
            </a:extLst>
          </p:cNvPr>
          <p:cNvSpPr>
            <a:spLocks noChangeAspect="1"/>
          </p:cNvSpPr>
          <p:nvPr userDrawn="1"/>
        </p:nvSpPr>
        <p:spPr>
          <a:xfrm>
            <a:off x="4124570"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3" name="Forma libre 63">
            <a:extLst>
              <a:ext uri="{FF2B5EF4-FFF2-40B4-BE49-F238E27FC236}">
                <a16:creationId xmlns:a16="http://schemas.microsoft.com/office/drawing/2014/main" id="{C931CB60-C1AA-2940-EFA6-0D00E5274A26}"/>
              </a:ext>
            </a:extLst>
          </p:cNvPr>
          <p:cNvSpPr>
            <a:spLocks noChangeAspect="1"/>
          </p:cNvSpPr>
          <p:nvPr userDrawn="1"/>
        </p:nvSpPr>
        <p:spPr>
          <a:xfrm>
            <a:off x="6705272"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4" name="Forma libre 64">
            <a:extLst>
              <a:ext uri="{FF2B5EF4-FFF2-40B4-BE49-F238E27FC236}">
                <a16:creationId xmlns:a16="http://schemas.microsoft.com/office/drawing/2014/main" id="{5282E883-EB52-CBDC-0D67-7FDB27153D1B}"/>
              </a:ext>
            </a:extLst>
          </p:cNvPr>
          <p:cNvSpPr>
            <a:spLocks noChangeAspect="1"/>
          </p:cNvSpPr>
          <p:nvPr userDrawn="1"/>
        </p:nvSpPr>
        <p:spPr>
          <a:xfrm>
            <a:off x="9285975" y="4367135"/>
            <a:ext cx="1371600" cy="1370710"/>
          </a:xfrm>
          <a:custGeom>
            <a:avLst/>
            <a:gdLst>
              <a:gd name="connsiteX0" fmla="*/ 1066868 w 2133734"/>
              <a:gd name="connsiteY0" fmla="*/ 2119582 h 2132350"/>
              <a:gd name="connsiteX1" fmla="*/ 2120958 w 2133734"/>
              <a:gd name="connsiteY1" fmla="*/ 1066175 h 2132350"/>
              <a:gd name="connsiteX2" fmla="*/ 1066868 w 2133734"/>
              <a:gd name="connsiteY2" fmla="*/ 12769 h 2132350"/>
              <a:gd name="connsiteX3" fmla="*/ 12777 w 2133734"/>
              <a:gd name="connsiteY3" fmla="*/ 1066175 h 2132350"/>
              <a:gd name="connsiteX4" fmla="*/ 1066868 w 2133734"/>
              <a:gd name="connsiteY4" fmla="*/ 2119582 h 2132350"/>
              <a:gd name="connsiteX5" fmla="*/ 1066868 w 2133734"/>
              <a:gd name="connsiteY5" fmla="*/ 2132351 h 2132350"/>
              <a:gd name="connsiteX6" fmla="*/ 2133735 w 2133734"/>
              <a:gd name="connsiteY6" fmla="*/ 1066175 h 2132350"/>
              <a:gd name="connsiteX7" fmla="*/ 1066868 w 2133734"/>
              <a:gd name="connsiteY7" fmla="*/ 0 h 2132350"/>
              <a:gd name="connsiteX8" fmla="*/ 0 w 2133734"/>
              <a:gd name="connsiteY8" fmla="*/ 1066175 h 2132350"/>
              <a:gd name="connsiteX9" fmla="*/ 1066868 w 2133734"/>
              <a:gd name="connsiteY9" fmla="*/ 2132351 h 21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3734" h="2132350">
                <a:moveTo>
                  <a:pt x="1066868" y="2119582"/>
                </a:moveTo>
                <a:cubicBezTo>
                  <a:pt x="1649026" y="2119582"/>
                  <a:pt x="2120958" y="1647956"/>
                  <a:pt x="2120958" y="1066175"/>
                </a:cubicBezTo>
                <a:cubicBezTo>
                  <a:pt x="2120958" y="484395"/>
                  <a:pt x="1649026" y="12769"/>
                  <a:pt x="1066868" y="12769"/>
                </a:cubicBezTo>
                <a:cubicBezTo>
                  <a:pt x="484709" y="12769"/>
                  <a:pt x="12777" y="484395"/>
                  <a:pt x="12777" y="1066175"/>
                </a:cubicBezTo>
                <a:cubicBezTo>
                  <a:pt x="12777" y="1647956"/>
                  <a:pt x="484709" y="2119582"/>
                  <a:pt x="1066868" y="2119582"/>
                </a:cubicBezTo>
                <a:close/>
                <a:moveTo>
                  <a:pt x="1066868" y="2132351"/>
                </a:moveTo>
                <a:cubicBezTo>
                  <a:pt x="1656085" y="2132351"/>
                  <a:pt x="2133735" y="1655011"/>
                  <a:pt x="2133735" y="1066175"/>
                </a:cubicBezTo>
                <a:cubicBezTo>
                  <a:pt x="2133735" y="477340"/>
                  <a:pt x="1656085" y="0"/>
                  <a:pt x="1066868" y="0"/>
                </a:cubicBezTo>
                <a:cubicBezTo>
                  <a:pt x="477653" y="0"/>
                  <a:pt x="0" y="477340"/>
                  <a:pt x="0" y="1066175"/>
                </a:cubicBezTo>
                <a:cubicBezTo>
                  <a:pt x="0" y="1655011"/>
                  <a:pt x="477653" y="2132351"/>
                  <a:pt x="1066868" y="2132351"/>
                </a:cubicBezTo>
                <a:close/>
              </a:path>
            </a:pathLst>
          </a:custGeom>
          <a:solidFill>
            <a:srgbClr val="D19726"/>
          </a:solidFill>
          <a:ln w="6385" cap="flat">
            <a:noFill/>
            <a:prstDash val="solid"/>
            <a:miter/>
          </a:ln>
        </p:spPr>
        <p:txBody>
          <a:bodyPr rtlCol="0" anchor="ctr"/>
          <a:lstStyle>
            <a:defPPr>
              <a:defRPr lang="es-ES"/>
            </a:defPPr>
          </a:lstStyle>
          <a:p>
            <a:pPr rtl="0"/>
            <a:endParaRPr lang="es-ES" dirty="0"/>
          </a:p>
        </p:txBody>
      </p:sp>
      <p:sp>
        <p:nvSpPr>
          <p:cNvPr id="45" name="Forma libre 3">
            <a:extLst>
              <a:ext uri="{FF2B5EF4-FFF2-40B4-BE49-F238E27FC236}">
                <a16:creationId xmlns:a16="http://schemas.microsoft.com/office/drawing/2014/main" id="{B0933FA1-C477-5619-B99B-F5A0BD96C4AB}"/>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71906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contenido">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es-ES" sz="4300"/>
            </a:lvl1pPr>
          </a:lstStyle>
          <a:p>
            <a:pPr rtl="0"/>
            <a:r>
              <a:rPr lang="es-ES"/>
              <a:t>Haga clic para modificar el estilo de título del patrón</a:t>
            </a:r>
          </a:p>
        </p:txBody>
      </p:sp>
      <p:sp>
        <p:nvSpPr>
          <p:cNvPr id="3" name="Marcador de contenido 2">
            <a:extLst>
              <a:ext uri="{FF2B5EF4-FFF2-40B4-BE49-F238E27FC236}">
                <a16:creationId xmlns:a16="http://schemas.microsoft.com/office/drawing/2014/main" id="{8A6FC6F2-80B4-49A7-9448-33FE2DF0E967}"/>
              </a:ext>
            </a:extLst>
          </p:cNvPr>
          <p:cNvSpPr>
            <a:spLocks noGrp="1"/>
          </p:cNvSpPr>
          <p:nvPr>
            <p:ph idx="1"/>
          </p:nvPr>
        </p:nvSpPr>
        <p:spPr>
          <a:xfrm>
            <a:off x="987552" y="1408176"/>
            <a:ext cx="10213848" cy="3886200"/>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5" name="Marcador de número de diapositiva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‹Nº›</a:t>
            </a:fld>
            <a:endParaRPr lang="es-ES" dirty="0"/>
          </a:p>
        </p:txBody>
      </p:sp>
      <p:sp>
        <p:nvSpPr>
          <p:cNvPr id="13" name="Marcador de pie de página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es-ES"/>
            </a:defPPr>
          </a:lstStyle>
          <a:p>
            <a:pPr rtl="0"/>
            <a:r>
              <a:rPr lang="es-ES"/>
              <a:t>Joyería fina</a:t>
            </a:r>
          </a:p>
        </p:txBody>
      </p:sp>
      <p:sp>
        <p:nvSpPr>
          <p:cNvPr id="14" name="Forma libre 46">
            <a:extLst>
              <a:ext uri="{FF2B5EF4-FFF2-40B4-BE49-F238E27FC236}">
                <a16:creationId xmlns:a16="http://schemas.microsoft.com/office/drawing/2014/main" id="{045C25C3-199E-3126-8079-A8255966DD3D}"/>
              </a:ext>
            </a:extLst>
          </p:cNvPr>
          <p:cNvSpPr/>
          <p:nvPr userDrawn="1"/>
        </p:nvSpPr>
        <p:spPr>
          <a:xfrm>
            <a:off x="980573" y="6047648"/>
            <a:ext cx="408948" cy="408682"/>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85000"/>
            </a:schemeClr>
          </a:solidFill>
          <a:ln w="6385" cap="flat">
            <a:noFill/>
            <a:prstDash val="solid"/>
            <a:miter/>
          </a:ln>
        </p:spPr>
        <p:txBody>
          <a:bodyPr rtlCol="0" anchor="ctr"/>
          <a:lstStyle>
            <a:defPPr>
              <a:defRPr lang="es-ES"/>
            </a:defPPr>
          </a:lstStyle>
          <a:p>
            <a:pPr rtl="0"/>
            <a:endParaRPr lang="es-ES" dirty="0"/>
          </a:p>
        </p:txBody>
      </p:sp>
      <p:sp>
        <p:nvSpPr>
          <p:cNvPr id="15" name="Forma libre 50">
            <a:extLst>
              <a:ext uri="{FF2B5EF4-FFF2-40B4-BE49-F238E27FC236}">
                <a16:creationId xmlns:a16="http://schemas.microsoft.com/office/drawing/2014/main" id="{D7D39036-111B-CEED-189C-B14911867D90}"/>
              </a:ext>
            </a:extLst>
          </p:cNvPr>
          <p:cNvSpPr/>
          <p:nvPr userDrawn="1"/>
        </p:nvSpPr>
        <p:spPr>
          <a:xfrm>
            <a:off x="1575124" y="5096959"/>
            <a:ext cx="784618" cy="771041"/>
          </a:xfrm>
          <a:custGeom>
            <a:avLst/>
            <a:gdLst>
              <a:gd name="connsiteX0" fmla="*/ 766611 w 766611"/>
              <a:gd name="connsiteY0" fmla="*/ 461205 h 753345"/>
              <a:gd name="connsiteX1" fmla="*/ 489527 w 766611"/>
              <a:gd name="connsiteY1" fmla="*/ 342549 h 753345"/>
              <a:gd name="connsiteX2" fmla="*/ 647557 w 766611"/>
              <a:gd name="connsiteY2" fmla="*/ 84451 h 753345"/>
              <a:gd name="connsiteX3" fmla="*/ 407181 w 766611"/>
              <a:gd name="connsiteY3" fmla="*/ 266936 h 753345"/>
              <a:gd name="connsiteX4" fmla="*/ 264254 w 766611"/>
              <a:gd name="connsiteY4" fmla="*/ 0 h 753345"/>
              <a:gd name="connsiteX5" fmla="*/ 300960 w 766611"/>
              <a:gd name="connsiteY5" fmla="*/ 300978 h 753345"/>
              <a:gd name="connsiteX6" fmla="*/ 0 w 766611"/>
              <a:gd name="connsiteY6" fmla="*/ 292304 h 753345"/>
              <a:gd name="connsiteX7" fmla="*/ 277085 w 766611"/>
              <a:gd name="connsiteY7" fmla="*/ 410797 h 753345"/>
              <a:gd name="connsiteX8" fmla="*/ 119052 w 766611"/>
              <a:gd name="connsiteY8" fmla="*/ 669060 h 753345"/>
              <a:gd name="connsiteX9" fmla="*/ 359430 w 766611"/>
              <a:gd name="connsiteY9" fmla="*/ 486410 h 753345"/>
              <a:gd name="connsiteX10" fmla="*/ 502358 w 766611"/>
              <a:gd name="connsiteY10" fmla="*/ 753345 h 753345"/>
              <a:gd name="connsiteX11" fmla="*/ 465814 w 766611"/>
              <a:gd name="connsiteY11" fmla="*/ 452367 h 753345"/>
              <a:gd name="connsiteX12" fmla="*/ 766611 w 766611"/>
              <a:gd name="connsiteY12" fmla="*/ 461205 h 75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6611" h="753345">
                <a:moveTo>
                  <a:pt x="766611" y="461205"/>
                </a:moveTo>
                <a:lnTo>
                  <a:pt x="489527" y="342549"/>
                </a:lnTo>
                <a:lnTo>
                  <a:pt x="647557" y="84451"/>
                </a:lnTo>
                <a:lnTo>
                  <a:pt x="407181" y="266936"/>
                </a:lnTo>
                <a:lnTo>
                  <a:pt x="264254" y="0"/>
                </a:lnTo>
                <a:lnTo>
                  <a:pt x="300960" y="300978"/>
                </a:lnTo>
                <a:lnTo>
                  <a:pt x="0" y="292304"/>
                </a:lnTo>
                <a:lnTo>
                  <a:pt x="277085" y="410797"/>
                </a:lnTo>
                <a:lnTo>
                  <a:pt x="119052" y="669060"/>
                </a:lnTo>
                <a:lnTo>
                  <a:pt x="359430" y="486410"/>
                </a:lnTo>
                <a:lnTo>
                  <a:pt x="502358" y="753345"/>
                </a:lnTo>
                <a:lnTo>
                  <a:pt x="465814" y="452367"/>
                </a:lnTo>
                <a:lnTo>
                  <a:pt x="766611" y="461205"/>
                </a:lnTo>
                <a:close/>
              </a:path>
            </a:pathLst>
          </a:custGeom>
          <a:solidFill>
            <a:schemeClr val="accent1">
              <a:alpha val="65000"/>
            </a:schemeClr>
          </a:solidFill>
          <a:ln w="6385" cap="flat">
            <a:noFill/>
            <a:prstDash val="solid"/>
            <a:miter/>
          </a:ln>
        </p:spPr>
        <p:txBody>
          <a:bodyPr rtlCol="0" anchor="ctr"/>
          <a:lstStyle>
            <a:defPPr>
              <a:defRPr lang="es-ES"/>
            </a:defPPr>
          </a:lstStyle>
          <a:p>
            <a:pPr rtl="0"/>
            <a:endParaRPr lang="es-ES" dirty="0"/>
          </a:p>
        </p:txBody>
      </p:sp>
      <p:cxnSp>
        <p:nvCxnSpPr>
          <p:cNvPr id="16" name="Conector recto 15">
            <a:extLst>
              <a:ext uri="{FF2B5EF4-FFF2-40B4-BE49-F238E27FC236}">
                <a16:creationId xmlns:a16="http://schemas.microsoft.com/office/drawing/2014/main" id="{D1BD3F5A-ACA1-B405-D6E5-37192DAF342B}"/>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C856A08D-1515-AC6D-487D-FF05098404BC}"/>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Forma libre 11">
            <a:extLst>
              <a:ext uri="{FF2B5EF4-FFF2-40B4-BE49-F238E27FC236}">
                <a16:creationId xmlns:a16="http://schemas.microsoft.com/office/drawing/2014/main" id="{00F7C404-3682-BE0D-7B78-EEC527C409BE}"/>
              </a:ext>
            </a:extLst>
          </p:cNvPr>
          <p:cNvSpPr/>
          <p:nvPr userDrawn="1"/>
        </p:nvSpPr>
        <p:spPr>
          <a:xfrm>
            <a:off x="10397613" y="4952686"/>
            <a:ext cx="1794387" cy="1905314"/>
          </a:xfrm>
          <a:custGeom>
            <a:avLst/>
            <a:gdLst>
              <a:gd name="connsiteX0" fmla="*/ 2268387 w 2268387"/>
              <a:gd name="connsiteY0" fmla="*/ 2107997 h 2408616"/>
              <a:gd name="connsiteX1" fmla="*/ 2268387 w 2268387"/>
              <a:gd name="connsiteY1" fmla="*/ 2117965 h 2408616"/>
              <a:gd name="connsiteX2" fmla="*/ 2227606 w 2268387"/>
              <a:gd name="connsiteY2" fmla="*/ 2175439 h 2408616"/>
              <a:gd name="connsiteX3" fmla="*/ 1996806 w 2268387"/>
              <a:gd name="connsiteY3" fmla="*/ 2385223 h 2408616"/>
              <a:gd name="connsiteX4" fmla="*/ 1960052 w 2268387"/>
              <a:gd name="connsiteY4" fmla="*/ 2408616 h 2408616"/>
              <a:gd name="connsiteX5" fmla="*/ 1949262 w 2268387"/>
              <a:gd name="connsiteY5" fmla="*/ 2408616 h 2408616"/>
              <a:gd name="connsiteX6" fmla="*/ 1994057 w 2268387"/>
              <a:gd name="connsiteY6" fmla="*/ 2380069 h 2408616"/>
              <a:gd name="connsiteX7" fmla="*/ 2223788 w 2268387"/>
              <a:gd name="connsiteY7" fmla="*/ 2170966 h 2408616"/>
              <a:gd name="connsiteX8" fmla="*/ 2268387 w 2268387"/>
              <a:gd name="connsiteY8" fmla="*/ 1844513 h 2408616"/>
              <a:gd name="connsiteX9" fmla="*/ 2268387 w 2268387"/>
              <a:gd name="connsiteY9" fmla="*/ 1856929 h 2408616"/>
              <a:gd name="connsiteX10" fmla="*/ 2229989 w 2268387"/>
              <a:gd name="connsiteY10" fmla="*/ 1930467 h 2408616"/>
              <a:gd name="connsiteX11" fmla="*/ 1702109 w 2268387"/>
              <a:gd name="connsiteY11" fmla="*/ 2376439 h 2408616"/>
              <a:gd name="connsiteX12" fmla="*/ 1618124 w 2268387"/>
              <a:gd name="connsiteY12" fmla="*/ 2408616 h 2408616"/>
              <a:gd name="connsiteX13" fmla="*/ 1601964 w 2268387"/>
              <a:gd name="connsiteY13" fmla="*/ 2408616 h 2408616"/>
              <a:gd name="connsiteX14" fmla="*/ 1699787 w 2268387"/>
              <a:gd name="connsiteY14" fmla="*/ 2371139 h 2408616"/>
              <a:gd name="connsiteX15" fmla="*/ 2225160 w 2268387"/>
              <a:gd name="connsiteY15" fmla="*/ 1927299 h 2408616"/>
              <a:gd name="connsiteX16" fmla="*/ 1671375 w 2268387"/>
              <a:gd name="connsiteY16" fmla="*/ 1188350 h 2408616"/>
              <a:gd name="connsiteX17" fmla="*/ 1882377 w 2268387"/>
              <a:gd name="connsiteY17" fmla="*/ 1674828 h 2408616"/>
              <a:gd name="connsiteX18" fmla="*/ 1325700 w 2268387"/>
              <a:gd name="connsiteY18" fmla="*/ 2059795 h 2408616"/>
              <a:gd name="connsiteX19" fmla="*/ 1026772 w 2268387"/>
              <a:gd name="connsiteY19" fmla="*/ 1874736 h 2408616"/>
              <a:gd name="connsiteX20" fmla="*/ 1201639 w 2268387"/>
              <a:gd name="connsiteY20" fmla="*/ 1943642 h 2408616"/>
              <a:gd name="connsiteX21" fmla="*/ 1758317 w 2268387"/>
              <a:gd name="connsiteY21" fmla="*/ 1558680 h 2408616"/>
              <a:gd name="connsiteX22" fmla="*/ 1671375 w 2268387"/>
              <a:gd name="connsiteY22" fmla="*/ 1188350 h 2408616"/>
              <a:gd name="connsiteX23" fmla="*/ 1374983 w 2268387"/>
              <a:gd name="connsiteY23" fmla="*/ 1001331 h 2408616"/>
              <a:gd name="connsiteX24" fmla="*/ 819424 w 2268387"/>
              <a:gd name="connsiteY24" fmla="*/ 1475529 h 2408616"/>
              <a:gd name="connsiteX25" fmla="*/ 1285448 w 2268387"/>
              <a:gd name="connsiteY25" fmla="*/ 2146372 h 2408616"/>
              <a:gd name="connsiteX26" fmla="*/ 1957834 w 2268387"/>
              <a:gd name="connsiteY26" fmla="*/ 1681384 h 2408616"/>
              <a:gd name="connsiteX27" fmla="*/ 1491809 w 2268387"/>
              <a:gd name="connsiteY27" fmla="*/ 1010535 h 2408616"/>
              <a:gd name="connsiteX28" fmla="*/ 1374983 w 2268387"/>
              <a:gd name="connsiteY28" fmla="*/ 1001331 h 2408616"/>
              <a:gd name="connsiteX29" fmla="*/ 1374860 w 2268387"/>
              <a:gd name="connsiteY29" fmla="*/ 995548 h 2408616"/>
              <a:gd name="connsiteX30" fmla="*/ 1492854 w 2268387"/>
              <a:gd name="connsiteY30" fmla="*/ 1004847 h 2408616"/>
              <a:gd name="connsiteX31" fmla="*/ 1963575 w 2268387"/>
              <a:gd name="connsiteY31" fmla="*/ 1682414 h 2408616"/>
              <a:gd name="connsiteX32" fmla="*/ 1284405 w 2268387"/>
              <a:gd name="connsiteY32" fmla="*/ 2152067 h 2408616"/>
              <a:gd name="connsiteX33" fmla="*/ 813684 w 2268387"/>
              <a:gd name="connsiteY33" fmla="*/ 1474498 h 2408616"/>
              <a:gd name="connsiteX34" fmla="*/ 1374860 w 2268387"/>
              <a:gd name="connsiteY34" fmla="*/ 995548 h 2408616"/>
              <a:gd name="connsiteX35" fmla="*/ 1374404 w 2268387"/>
              <a:gd name="connsiteY35" fmla="*/ 976397 h 2408616"/>
              <a:gd name="connsiteX36" fmla="*/ 794775 w 2268387"/>
              <a:gd name="connsiteY36" fmla="*/ 1471080 h 2408616"/>
              <a:gd name="connsiteX37" fmla="*/ 1280983 w 2268387"/>
              <a:gd name="connsiteY37" fmla="*/ 2170912 h 2408616"/>
              <a:gd name="connsiteX38" fmla="*/ 1982483 w 2268387"/>
              <a:gd name="connsiteY38" fmla="*/ 1685829 h 2408616"/>
              <a:gd name="connsiteX39" fmla="*/ 1496275 w 2268387"/>
              <a:gd name="connsiteY39" fmla="*/ 986001 h 2408616"/>
              <a:gd name="connsiteX40" fmla="*/ 1374404 w 2268387"/>
              <a:gd name="connsiteY40" fmla="*/ 976397 h 2408616"/>
              <a:gd name="connsiteX41" fmla="*/ 1374228 w 2268387"/>
              <a:gd name="connsiteY41" fmla="*/ 970610 h 2408616"/>
              <a:gd name="connsiteX42" fmla="*/ 1497262 w 2268387"/>
              <a:gd name="connsiteY42" fmla="*/ 980306 h 2408616"/>
              <a:gd name="connsiteX43" fmla="*/ 1988166 w 2268387"/>
              <a:gd name="connsiteY43" fmla="*/ 1686859 h 2408616"/>
              <a:gd name="connsiteX44" fmla="*/ 1279996 w 2268387"/>
              <a:gd name="connsiteY44" fmla="*/ 2176607 h 2408616"/>
              <a:gd name="connsiteX45" fmla="*/ 789091 w 2268387"/>
              <a:gd name="connsiteY45" fmla="*/ 1470049 h 2408616"/>
              <a:gd name="connsiteX46" fmla="*/ 1374228 w 2268387"/>
              <a:gd name="connsiteY46" fmla="*/ 970610 h 2408616"/>
              <a:gd name="connsiteX47" fmla="*/ 1373788 w 2268387"/>
              <a:gd name="connsiteY47" fmla="*/ 951459 h 2408616"/>
              <a:gd name="connsiteX48" fmla="*/ 770184 w 2268387"/>
              <a:gd name="connsiteY48" fmla="*/ 1466635 h 2408616"/>
              <a:gd name="connsiteX49" fmla="*/ 1276575 w 2268387"/>
              <a:gd name="connsiteY49" fmla="*/ 2195454 h 2408616"/>
              <a:gd name="connsiteX50" fmla="*/ 2007075 w 2268387"/>
              <a:gd name="connsiteY50" fmla="*/ 1690278 h 2408616"/>
              <a:gd name="connsiteX51" fmla="*/ 1500684 w 2268387"/>
              <a:gd name="connsiteY51" fmla="*/ 961460 h 2408616"/>
              <a:gd name="connsiteX52" fmla="*/ 1373788 w 2268387"/>
              <a:gd name="connsiteY52" fmla="*/ 951459 h 2408616"/>
              <a:gd name="connsiteX53" fmla="*/ 1373648 w 2268387"/>
              <a:gd name="connsiteY53" fmla="*/ 945673 h 2408616"/>
              <a:gd name="connsiteX54" fmla="*/ 1501727 w 2268387"/>
              <a:gd name="connsiteY54" fmla="*/ 955766 h 2408616"/>
              <a:gd name="connsiteX55" fmla="*/ 2012759 w 2268387"/>
              <a:gd name="connsiteY55" fmla="*/ 1691308 h 2408616"/>
              <a:gd name="connsiteX56" fmla="*/ 1275531 w 2268387"/>
              <a:gd name="connsiteY56" fmla="*/ 2201148 h 2408616"/>
              <a:gd name="connsiteX57" fmla="*/ 764499 w 2268387"/>
              <a:gd name="connsiteY57" fmla="*/ 1465604 h 2408616"/>
              <a:gd name="connsiteX58" fmla="*/ 1373648 w 2268387"/>
              <a:gd name="connsiteY58" fmla="*/ 945673 h 2408616"/>
              <a:gd name="connsiteX59" fmla="*/ 1369642 w 2268387"/>
              <a:gd name="connsiteY59" fmla="*/ 932149 h 2408616"/>
              <a:gd name="connsiteX60" fmla="*/ 745070 w 2268387"/>
              <a:gd name="connsiteY60" fmla="*/ 1465252 h 2408616"/>
              <a:gd name="connsiteX61" fmla="*/ 1269035 w 2268387"/>
              <a:gd name="connsiteY61" fmla="*/ 2219439 h 2408616"/>
              <a:gd name="connsiteX62" fmla="*/ 2024938 w 2268387"/>
              <a:gd name="connsiteY62" fmla="*/ 1696678 h 2408616"/>
              <a:gd name="connsiteX63" fmla="*/ 1500974 w 2268387"/>
              <a:gd name="connsiteY63" fmla="*/ 942498 h 2408616"/>
              <a:gd name="connsiteX64" fmla="*/ 1369642 w 2268387"/>
              <a:gd name="connsiteY64" fmla="*/ 932149 h 2408616"/>
              <a:gd name="connsiteX65" fmla="*/ 1369518 w 2268387"/>
              <a:gd name="connsiteY65" fmla="*/ 926363 h 2408616"/>
              <a:gd name="connsiteX66" fmla="*/ 1502017 w 2268387"/>
              <a:gd name="connsiteY66" fmla="*/ 936803 h 2408616"/>
              <a:gd name="connsiteX67" fmla="*/ 2030622 w 2268387"/>
              <a:gd name="connsiteY67" fmla="*/ 1697714 h 2408616"/>
              <a:gd name="connsiteX68" fmla="*/ 1267990 w 2268387"/>
              <a:gd name="connsiteY68" fmla="*/ 2225127 h 2408616"/>
              <a:gd name="connsiteX69" fmla="*/ 739328 w 2268387"/>
              <a:gd name="connsiteY69" fmla="*/ 1464222 h 2408616"/>
              <a:gd name="connsiteX70" fmla="*/ 1369518 w 2268387"/>
              <a:gd name="connsiteY70" fmla="*/ 926363 h 2408616"/>
              <a:gd name="connsiteX71" fmla="*/ 1369062 w 2268387"/>
              <a:gd name="connsiteY71" fmla="*/ 907211 h 2408616"/>
              <a:gd name="connsiteX72" fmla="*/ 720478 w 2268387"/>
              <a:gd name="connsiteY72" fmla="*/ 1460808 h 2408616"/>
              <a:gd name="connsiteX73" fmla="*/ 1264570 w 2268387"/>
              <a:gd name="connsiteY73" fmla="*/ 2243973 h 2408616"/>
              <a:gd name="connsiteX74" fmla="*/ 2049530 w 2268387"/>
              <a:gd name="connsiteY74" fmla="*/ 1701128 h 2408616"/>
              <a:gd name="connsiteX75" fmla="*/ 1505440 w 2268387"/>
              <a:gd name="connsiteY75" fmla="*/ 917957 h 2408616"/>
              <a:gd name="connsiteX76" fmla="*/ 1369062 w 2268387"/>
              <a:gd name="connsiteY76" fmla="*/ 907211 h 2408616"/>
              <a:gd name="connsiteX77" fmla="*/ 1368925 w 2268387"/>
              <a:gd name="connsiteY77" fmla="*/ 901424 h 2408616"/>
              <a:gd name="connsiteX78" fmla="*/ 1506483 w 2268387"/>
              <a:gd name="connsiteY78" fmla="*/ 912262 h 2408616"/>
              <a:gd name="connsiteX79" fmla="*/ 2055272 w 2268387"/>
              <a:gd name="connsiteY79" fmla="*/ 1702158 h 2408616"/>
              <a:gd name="connsiteX80" fmla="*/ 1263525 w 2268387"/>
              <a:gd name="connsiteY80" fmla="*/ 2249667 h 2408616"/>
              <a:gd name="connsiteX81" fmla="*/ 714736 w 2268387"/>
              <a:gd name="connsiteY81" fmla="*/ 1459772 h 2408616"/>
              <a:gd name="connsiteX82" fmla="*/ 1368925 w 2268387"/>
              <a:gd name="connsiteY82" fmla="*/ 901424 h 2408616"/>
              <a:gd name="connsiteX83" fmla="*/ 359897 w 2268387"/>
              <a:gd name="connsiteY83" fmla="*/ 415377 h 2408616"/>
              <a:gd name="connsiteX84" fmla="*/ 25358 w 2268387"/>
              <a:gd name="connsiteY84" fmla="*/ 1052829 h 2408616"/>
              <a:gd name="connsiteX85" fmla="*/ 210433 w 2268387"/>
              <a:gd name="connsiteY85" fmla="*/ 1938503 h 2408616"/>
              <a:gd name="connsiteX86" fmla="*/ 216059 w 2268387"/>
              <a:gd name="connsiteY86" fmla="*/ 1935974 h 2408616"/>
              <a:gd name="connsiteX87" fmla="*/ 106789 w 2268387"/>
              <a:gd name="connsiteY87" fmla="*/ 1177181 h 2408616"/>
              <a:gd name="connsiteX88" fmla="*/ 439762 w 2268387"/>
              <a:gd name="connsiteY88" fmla="*/ 539761 h 2408616"/>
              <a:gd name="connsiteX89" fmla="*/ 359897 w 2268387"/>
              <a:gd name="connsiteY89" fmla="*/ 415377 h 2408616"/>
              <a:gd name="connsiteX90" fmla="*/ 1174373 w 2268387"/>
              <a:gd name="connsiteY90" fmla="*/ 63048 h 2408616"/>
              <a:gd name="connsiteX91" fmla="*/ 928811 w 2268387"/>
              <a:gd name="connsiteY91" fmla="*/ 96393 h 2408616"/>
              <a:gd name="connsiteX92" fmla="*/ 928232 w 2268387"/>
              <a:gd name="connsiteY92" fmla="*/ 133483 h 2408616"/>
              <a:gd name="connsiteX93" fmla="*/ 796226 w 2268387"/>
              <a:gd name="connsiteY93" fmla="*/ 224736 h 2408616"/>
              <a:gd name="connsiteX94" fmla="*/ 717636 w 2268387"/>
              <a:gd name="connsiteY94" fmla="*/ 168943 h 2408616"/>
              <a:gd name="connsiteX95" fmla="*/ 617298 w 2268387"/>
              <a:gd name="connsiteY95" fmla="*/ 219861 h 2408616"/>
              <a:gd name="connsiteX96" fmla="*/ 716824 w 2268387"/>
              <a:gd name="connsiteY96" fmla="*/ 331698 h 2408616"/>
              <a:gd name="connsiteX97" fmla="*/ 1517445 w 2268387"/>
              <a:gd name="connsiteY97" fmla="*/ 201655 h 2408616"/>
              <a:gd name="connsiteX98" fmla="*/ 2223528 w 2268387"/>
              <a:gd name="connsiteY98" fmla="*/ 606253 h 2408616"/>
              <a:gd name="connsiteX99" fmla="*/ 1429287 w 2268387"/>
              <a:gd name="connsiteY99" fmla="*/ 81969 h 2408616"/>
              <a:gd name="connsiteX100" fmla="*/ 1174373 w 2268387"/>
              <a:gd name="connsiteY100" fmla="*/ 63048 h 2408616"/>
              <a:gd name="connsiteX101" fmla="*/ 836766 w 2268387"/>
              <a:gd name="connsiteY101" fmla="*/ 1834 h 2408616"/>
              <a:gd name="connsiteX102" fmla="*/ 927766 w 2268387"/>
              <a:gd name="connsiteY102" fmla="*/ 90684 h 2408616"/>
              <a:gd name="connsiteX103" fmla="*/ 1430331 w 2268387"/>
              <a:gd name="connsiteY103" fmla="*/ 76276 h 2408616"/>
              <a:gd name="connsiteX104" fmla="*/ 2252932 w 2268387"/>
              <a:gd name="connsiteY104" fmla="*/ 641991 h 2408616"/>
              <a:gd name="connsiteX105" fmla="*/ 2268387 w 2268387"/>
              <a:gd name="connsiteY105" fmla="*/ 663717 h 2408616"/>
              <a:gd name="connsiteX106" fmla="*/ 2268387 w 2268387"/>
              <a:gd name="connsiteY106" fmla="*/ 686485 h 2408616"/>
              <a:gd name="connsiteX107" fmla="*/ 2248177 w 2268387"/>
              <a:gd name="connsiteY107" fmla="*/ 645296 h 2408616"/>
              <a:gd name="connsiteX108" fmla="*/ 1516401 w 2268387"/>
              <a:gd name="connsiteY108" fmla="*/ 207349 h 2408616"/>
              <a:gd name="connsiteX109" fmla="*/ 1304834 w 2268387"/>
              <a:gd name="connsiteY109" fmla="*/ 187836 h 2408616"/>
              <a:gd name="connsiteX110" fmla="*/ 718507 w 2268387"/>
              <a:gd name="connsiteY110" fmla="*/ 337369 h 2408616"/>
              <a:gd name="connsiteX111" fmla="*/ 722393 w 2268387"/>
              <a:gd name="connsiteY111" fmla="*/ 419674 h 2408616"/>
              <a:gd name="connsiteX112" fmla="*/ 508723 w 2268387"/>
              <a:gd name="connsiteY112" fmla="*/ 567415 h 2408616"/>
              <a:gd name="connsiteX113" fmla="*/ 444808 w 2268387"/>
              <a:gd name="connsiteY113" fmla="*/ 542961 h 2408616"/>
              <a:gd name="connsiteX114" fmla="*/ 112473 w 2268387"/>
              <a:gd name="connsiteY114" fmla="*/ 1178211 h 2408616"/>
              <a:gd name="connsiteX115" fmla="*/ 221510 w 2268387"/>
              <a:gd name="connsiteY115" fmla="*/ 1933972 h 2408616"/>
              <a:gd name="connsiteX116" fmla="*/ 260950 w 2268387"/>
              <a:gd name="connsiteY116" fmla="*/ 1931356 h 2408616"/>
              <a:gd name="connsiteX117" fmla="*/ 326315 w 2268387"/>
              <a:gd name="connsiteY117" fmla="*/ 2025388 h 2408616"/>
              <a:gd name="connsiteX118" fmla="*/ 307466 w 2268387"/>
              <a:gd name="connsiteY118" fmla="*/ 2064320 h 2408616"/>
              <a:gd name="connsiteX119" fmla="*/ 797389 w 2268387"/>
              <a:gd name="connsiteY119" fmla="*/ 2399114 h 2408616"/>
              <a:gd name="connsiteX120" fmla="*/ 827329 w 2268387"/>
              <a:gd name="connsiteY120" fmla="*/ 2408616 h 2408616"/>
              <a:gd name="connsiteX121" fmla="*/ 808204 w 2268387"/>
              <a:gd name="connsiteY121" fmla="*/ 2408616 h 2408616"/>
              <a:gd name="connsiteX122" fmla="*/ 795523 w 2268387"/>
              <a:gd name="connsiteY122" fmla="*/ 2404594 h 2408616"/>
              <a:gd name="connsiteX123" fmla="*/ 303464 w 2268387"/>
              <a:gd name="connsiteY123" fmla="*/ 2068549 h 2408616"/>
              <a:gd name="connsiteX124" fmla="*/ 301783 w 2268387"/>
              <a:gd name="connsiteY124" fmla="*/ 2070170 h 2408616"/>
              <a:gd name="connsiteX125" fmla="*/ 635046 w 2268387"/>
              <a:gd name="connsiteY125" fmla="*/ 2398850 h 2408616"/>
              <a:gd name="connsiteX126" fmla="*/ 651585 w 2268387"/>
              <a:gd name="connsiteY126" fmla="*/ 2408616 h 2408616"/>
              <a:gd name="connsiteX127" fmla="*/ 640173 w 2268387"/>
              <a:gd name="connsiteY127" fmla="*/ 2408616 h 2408616"/>
              <a:gd name="connsiteX128" fmla="*/ 632123 w 2268387"/>
              <a:gd name="connsiteY128" fmla="*/ 2403866 h 2408616"/>
              <a:gd name="connsiteX129" fmla="*/ 297374 w 2268387"/>
              <a:gd name="connsiteY129" fmla="*/ 2073983 h 2408616"/>
              <a:gd name="connsiteX130" fmla="*/ 232067 w 2268387"/>
              <a:gd name="connsiteY130" fmla="*/ 2090567 h 2408616"/>
              <a:gd name="connsiteX131" fmla="*/ 166702 w 2268387"/>
              <a:gd name="connsiteY131" fmla="*/ 1996536 h 2408616"/>
              <a:gd name="connsiteX132" fmla="*/ 205330 w 2268387"/>
              <a:gd name="connsiteY132" fmla="*/ 1941280 h 2408616"/>
              <a:gd name="connsiteX133" fmla="*/ 19674 w 2268387"/>
              <a:gd name="connsiteY133" fmla="*/ 1051798 h 2408616"/>
              <a:gd name="connsiteX134" fmla="*/ 358912 w 2268387"/>
              <a:gd name="connsiteY134" fmla="*/ 408191 h 2408616"/>
              <a:gd name="connsiteX135" fmla="*/ 360651 w 2268387"/>
              <a:gd name="connsiteY135" fmla="*/ 354269 h 2408616"/>
              <a:gd name="connsiteX136" fmla="*/ 574320 w 2268387"/>
              <a:gd name="connsiteY136" fmla="*/ 206528 h 2408616"/>
              <a:gd name="connsiteX137" fmla="*/ 610628 w 2268387"/>
              <a:gd name="connsiteY137" fmla="*/ 217007 h 2408616"/>
              <a:gd name="connsiteX138" fmla="*/ 714910 w 2268387"/>
              <a:gd name="connsiteY138" fmla="*/ 163823 h 2408616"/>
              <a:gd name="connsiteX139" fmla="*/ 704818 w 2268387"/>
              <a:gd name="connsiteY139" fmla="*/ 93087 h 2408616"/>
              <a:gd name="connsiteX140" fmla="*/ 836766 w 2268387"/>
              <a:gd name="connsiteY140" fmla="*/ 1834 h 240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268387" h="2408616">
                <a:moveTo>
                  <a:pt x="2268387" y="2107997"/>
                </a:moveTo>
                <a:lnTo>
                  <a:pt x="2268387" y="2117965"/>
                </a:lnTo>
                <a:lnTo>
                  <a:pt x="2227606" y="2175439"/>
                </a:lnTo>
                <a:cubicBezTo>
                  <a:pt x="2159820" y="2255209"/>
                  <a:pt x="2082127" y="2325663"/>
                  <a:pt x="1996806" y="2385223"/>
                </a:cubicBezTo>
                <a:lnTo>
                  <a:pt x="1960052" y="2408616"/>
                </a:lnTo>
                <a:lnTo>
                  <a:pt x="1949262" y="2408616"/>
                </a:lnTo>
                <a:lnTo>
                  <a:pt x="1994057" y="2380069"/>
                </a:lnTo>
                <a:cubicBezTo>
                  <a:pt x="2078999" y="2320698"/>
                  <a:pt x="2156334" y="2250473"/>
                  <a:pt x="2223788" y="2170966"/>
                </a:cubicBezTo>
                <a:close/>
                <a:moveTo>
                  <a:pt x="2268387" y="1844513"/>
                </a:moveTo>
                <a:lnTo>
                  <a:pt x="2268387" y="1856929"/>
                </a:lnTo>
                <a:lnTo>
                  <a:pt x="2229989" y="1930467"/>
                </a:lnTo>
                <a:cubicBezTo>
                  <a:pt x="2100504" y="2127893"/>
                  <a:pt x="1916036" y="2282434"/>
                  <a:pt x="1702109" y="2376439"/>
                </a:cubicBezTo>
                <a:lnTo>
                  <a:pt x="1618124" y="2408616"/>
                </a:lnTo>
                <a:lnTo>
                  <a:pt x="1601964" y="2408616"/>
                </a:lnTo>
                <a:lnTo>
                  <a:pt x="1699787" y="2371139"/>
                </a:lnTo>
                <a:cubicBezTo>
                  <a:pt x="1912703" y="2277583"/>
                  <a:pt x="2096294" y="2123781"/>
                  <a:pt x="2225160" y="1927299"/>
                </a:cubicBezTo>
                <a:close/>
                <a:moveTo>
                  <a:pt x="1671375" y="1188350"/>
                </a:moveTo>
                <a:cubicBezTo>
                  <a:pt x="1828727" y="1290024"/>
                  <a:pt x="1917872" y="1479302"/>
                  <a:pt x="1882377" y="1674828"/>
                </a:cubicBezTo>
                <a:cubicBezTo>
                  <a:pt x="1835222" y="1934499"/>
                  <a:pt x="1585999" y="2106856"/>
                  <a:pt x="1325700" y="2059795"/>
                </a:cubicBezTo>
                <a:cubicBezTo>
                  <a:pt x="1201233" y="2037284"/>
                  <a:pt x="1096719" y="1968644"/>
                  <a:pt x="1026772" y="1874736"/>
                </a:cubicBezTo>
                <a:cubicBezTo>
                  <a:pt x="1078391" y="1908095"/>
                  <a:pt x="1137317" y="1932017"/>
                  <a:pt x="1201639" y="1943642"/>
                </a:cubicBezTo>
                <a:cubicBezTo>
                  <a:pt x="1461940" y="1990703"/>
                  <a:pt x="1711162" y="1818351"/>
                  <a:pt x="1758317" y="1558680"/>
                </a:cubicBezTo>
                <a:cubicBezTo>
                  <a:pt x="1782907" y="1423219"/>
                  <a:pt x="1747702" y="1290759"/>
                  <a:pt x="1671375" y="1188350"/>
                </a:cubicBezTo>
                <a:close/>
                <a:moveTo>
                  <a:pt x="1374983" y="1001331"/>
                </a:moveTo>
                <a:cubicBezTo>
                  <a:pt x="1105956" y="1007388"/>
                  <a:pt x="869261" y="1201083"/>
                  <a:pt x="819424" y="1475529"/>
                </a:cubicBezTo>
                <a:cubicBezTo>
                  <a:pt x="762411" y="1789182"/>
                  <a:pt x="971093" y="2089525"/>
                  <a:pt x="1285448" y="2146372"/>
                </a:cubicBezTo>
                <a:cubicBezTo>
                  <a:pt x="1599861" y="2203219"/>
                  <a:pt x="1900877" y="1995031"/>
                  <a:pt x="1957834" y="1681384"/>
                </a:cubicBezTo>
                <a:cubicBezTo>
                  <a:pt x="2014847" y="1367731"/>
                  <a:pt x="1806165" y="1067382"/>
                  <a:pt x="1491809" y="1010535"/>
                </a:cubicBezTo>
                <a:cubicBezTo>
                  <a:pt x="1452507" y="1003430"/>
                  <a:pt x="1413415" y="1000466"/>
                  <a:pt x="1374983" y="1001331"/>
                </a:cubicBezTo>
                <a:close/>
                <a:moveTo>
                  <a:pt x="1374860" y="995548"/>
                </a:moveTo>
                <a:cubicBezTo>
                  <a:pt x="1413677" y="994674"/>
                  <a:pt x="1453161" y="997669"/>
                  <a:pt x="1492854" y="1004847"/>
                </a:cubicBezTo>
                <a:cubicBezTo>
                  <a:pt x="1810342" y="1062261"/>
                  <a:pt x="2021110" y="1365620"/>
                  <a:pt x="1963575" y="1682414"/>
                </a:cubicBezTo>
                <a:cubicBezTo>
                  <a:pt x="1906040" y="1999209"/>
                  <a:pt x="1601950" y="2209480"/>
                  <a:pt x="1284405" y="2152067"/>
                </a:cubicBezTo>
                <a:cubicBezTo>
                  <a:pt x="966916" y="2094651"/>
                  <a:pt x="756147" y="1791293"/>
                  <a:pt x="813684" y="1474498"/>
                </a:cubicBezTo>
                <a:cubicBezTo>
                  <a:pt x="864026" y="1197299"/>
                  <a:pt x="1103137" y="1001660"/>
                  <a:pt x="1374860" y="995548"/>
                </a:cubicBezTo>
                <a:close/>
                <a:moveTo>
                  <a:pt x="1374404" y="976397"/>
                </a:moveTo>
                <a:cubicBezTo>
                  <a:pt x="1093751" y="982712"/>
                  <a:pt x="846793" y="1184774"/>
                  <a:pt x="794775" y="1471080"/>
                </a:cubicBezTo>
                <a:cubicBezTo>
                  <a:pt x="735384" y="1798284"/>
                  <a:pt x="953054" y="2111613"/>
                  <a:pt x="1280983" y="2170912"/>
                </a:cubicBezTo>
                <a:cubicBezTo>
                  <a:pt x="1608969" y="2230213"/>
                  <a:pt x="1923034" y="2013033"/>
                  <a:pt x="1982483" y="1685829"/>
                </a:cubicBezTo>
                <a:cubicBezTo>
                  <a:pt x="2041875" y="1358623"/>
                  <a:pt x="1824203" y="1045301"/>
                  <a:pt x="1496275" y="986001"/>
                </a:cubicBezTo>
                <a:cubicBezTo>
                  <a:pt x="1455277" y="978588"/>
                  <a:pt x="1414497" y="975496"/>
                  <a:pt x="1374404" y="976397"/>
                </a:cubicBezTo>
                <a:close/>
                <a:moveTo>
                  <a:pt x="1374228" y="970610"/>
                </a:moveTo>
                <a:cubicBezTo>
                  <a:pt x="1414703" y="969699"/>
                  <a:pt x="1455873" y="972822"/>
                  <a:pt x="1497262" y="980306"/>
                </a:cubicBezTo>
                <a:cubicBezTo>
                  <a:pt x="1828379" y="1040174"/>
                  <a:pt x="2048196" y="1356512"/>
                  <a:pt x="1988166" y="1686859"/>
                </a:cubicBezTo>
                <a:cubicBezTo>
                  <a:pt x="1928137" y="2017211"/>
                  <a:pt x="1611056" y="2236474"/>
                  <a:pt x="1279996" y="2176607"/>
                </a:cubicBezTo>
                <a:cubicBezTo>
                  <a:pt x="948879" y="2116734"/>
                  <a:pt x="729061" y="1800401"/>
                  <a:pt x="789091" y="1470049"/>
                </a:cubicBezTo>
                <a:cubicBezTo>
                  <a:pt x="841617" y="1180996"/>
                  <a:pt x="1090905" y="976986"/>
                  <a:pt x="1374228" y="970610"/>
                </a:cubicBezTo>
                <a:close/>
                <a:moveTo>
                  <a:pt x="1373788" y="951459"/>
                </a:moveTo>
                <a:cubicBezTo>
                  <a:pt x="1081561" y="958035"/>
                  <a:pt x="824384" y="1168473"/>
                  <a:pt x="770184" y="1466635"/>
                </a:cubicBezTo>
                <a:cubicBezTo>
                  <a:pt x="708298" y="1807392"/>
                  <a:pt x="935017" y="2133694"/>
                  <a:pt x="1276575" y="2195454"/>
                </a:cubicBezTo>
                <a:cubicBezTo>
                  <a:pt x="1618074" y="2257208"/>
                  <a:pt x="1945132" y="2031035"/>
                  <a:pt x="2007075" y="1690278"/>
                </a:cubicBezTo>
                <a:cubicBezTo>
                  <a:pt x="2068959" y="1349521"/>
                  <a:pt x="1842240" y="1023220"/>
                  <a:pt x="1500684" y="961460"/>
                </a:cubicBezTo>
                <a:cubicBezTo>
                  <a:pt x="1457996" y="953740"/>
                  <a:pt x="1415535" y="950519"/>
                  <a:pt x="1373788" y="951459"/>
                </a:cubicBezTo>
                <a:close/>
                <a:moveTo>
                  <a:pt x="1373648" y="945673"/>
                </a:moveTo>
                <a:cubicBezTo>
                  <a:pt x="1415783" y="944725"/>
                  <a:pt x="1458642" y="947975"/>
                  <a:pt x="1501727" y="955766"/>
                </a:cubicBezTo>
                <a:cubicBezTo>
                  <a:pt x="1846417" y="1018092"/>
                  <a:pt x="2075223" y="1347409"/>
                  <a:pt x="2012759" y="1691308"/>
                </a:cubicBezTo>
                <a:cubicBezTo>
                  <a:pt x="1950293" y="2035213"/>
                  <a:pt x="1620220" y="2263474"/>
                  <a:pt x="1275531" y="2201148"/>
                </a:cubicBezTo>
                <a:cubicBezTo>
                  <a:pt x="930841" y="2138821"/>
                  <a:pt x="702034" y="1809504"/>
                  <a:pt x="764499" y="1465604"/>
                </a:cubicBezTo>
                <a:cubicBezTo>
                  <a:pt x="819156" y="1164688"/>
                  <a:pt x="1078701" y="952312"/>
                  <a:pt x="1373648" y="945673"/>
                </a:cubicBezTo>
                <a:close/>
                <a:moveTo>
                  <a:pt x="1369642" y="932149"/>
                </a:moveTo>
                <a:cubicBezTo>
                  <a:pt x="1067207" y="938955"/>
                  <a:pt x="801097" y="1156716"/>
                  <a:pt x="745070" y="1465252"/>
                </a:cubicBezTo>
                <a:cubicBezTo>
                  <a:pt x="680981" y="1817871"/>
                  <a:pt x="915587" y="2155526"/>
                  <a:pt x="1269035" y="2219439"/>
                </a:cubicBezTo>
                <a:cubicBezTo>
                  <a:pt x="1622424" y="2283345"/>
                  <a:pt x="1960907" y="2049297"/>
                  <a:pt x="2024938" y="1696678"/>
                </a:cubicBezTo>
                <a:cubicBezTo>
                  <a:pt x="2088970" y="1344065"/>
                  <a:pt x="1854420" y="1006403"/>
                  <a:pt x="1500974" y="942498"/>
                </a:cubicBezTo>
                <a:cubicBezTo>
                  <a:pt x="1456793" y="934509"/>
                  <a:pt x="1412847" y="931177"/>
                  <a:pt x="1369642" y="932149"/>
                </a:cubicBezTo>
                <a:close/>
                <a:moveTo>
                  <a:pt x="1369518" y="926363"/>
                </a:moveTo>
                <a:cubicBezTo>
                  <a:pt x="1413108" y="925382"/>
                  <a:pt x="1457445" y="928744"/>
                  <a:pt x="1502017" y="936803"/>
                </a:cubicBezTo>
                <a:cubicBezTo>
                  <a:pt x="1858596" y="1001283"/>
                  <a:pt x="2095291" y="1341953"/>
                  <a:pt x="2030622" y="1697714"/>
                </a:cubicBezTo>
                <a:cubicBezTo>
                  <a:pt x="1966011" y="2053475"/>
                  <a:pt x="1624569" y="2289606"/>
                  <a:pt x="1267990" y="2225127"/>
                </a:cubicBezTo>
                <a:cubicBezTo>
                  <a:pt x="911412" y="2160654"/>
                  <a:pt x="674717" y="1819984"/>
                  <a:pt x="739328" y="1464222"/>
                </a:cubicBezTo>
                <a:cubicBezTo>
                  <a:pt x="795863" y="1152931"/>
                  <a:pt x="1064389" y="933231"/>
                  <a:pt x="1369518" y="926363"/>
                </a:cubicBezTo>
                <a:close/>
                <a:moveTo>
                  <a:pt x="1369062" y="907211"/>
                </a:moveTo>
                <a:cubicBezTo>
                  <a:pt x="1055005" y="914281"/>
                  <a:pt x="778637" y="1140408"/>
                  <a:pt x="720478" y="1460808"/>
                </a:cubicBezTo>
                <a:cubicBezTo>
                  <a:pt x="653954" y="1826973"/>
                  <a:pt x="897550" y="2177613"/>
                  <a:pt x="1264570" y="2243973"/>
                </a:cubicBezTo>
                <a:cubicBezTo>
                  <a:pt x="1631588" y="2310340"/>
                  <a:pt x="1983005" y="2067299"/>
                  <a:pt x="2049530" y="1701128"/>
                </a:cubicBezTo>
                <a:cubicBezTo>
                  <a:pt x="2116055" y="1334957"/>
                  <a:pt x="1872458" y="984322"/>
                  <a:pt x="1505440" y="917957"/>
                </a:cubicBezTo>
                <a:cubicBezTo>
                  <a:pt x="1459563" y="909662"/>
                  <a:pt x="1413927" y="906201"/>
                  <a:pt x="1369062" y="907211"/>
                </a:cubicBezTo>
                <a:close/>
                <a:moveTo>
                  <a:pt x="1368925" y="901424"/>
                </a:moveTo>
                <a:cubicBezTo>
                  <a:pt x="1414178" y="900406"/>
                  <a:pt x="1460207" y="903896"/>
                  <a:pt x="1506483" y="912262"/>
                </a:cubicBezTo>
                <a:cubicBezTo>
                  <a:pt x="1876634" y="979196"/>
                  <a:pt x="2122319" y="1332845"/>
                  <a:pt x="2055272" y="1702158"/>
                </a:cubicBezTo>
                <a:cubicBezTo>
                  <a:pt x="1988166" y="2071472"/>
                  <a:pt x="1633676" y="2316600"/>
                  <a:pt x="1263525" y="2249667"/>
                </a:cubicBezTo>
                <a:cubicBezTo>
                  <a:pt x="893374" y="2182734"/>
                  <a:pt x="647632" y="1829092"/>
                  <a:pt x="714736" y="1459772"/>
                </a:cubicBezTo>
                <a:cubicBezTo>
                  <a:pt x="773453" y="1136623"/>
                  <a:pt x="1052156" y="908553"/>
                  <a:pt x="1368925" y="901424"/>
                </a:cubicBezTo>
                <a:close/>
                <a:moveTo>
                  <a:pt x="359897" y="415377"/>
                </a:moveTo>
                <a:cubicBezTo>
                  <a:pt x="191584" y="582957"/>
                  <a:pt x="71003" y="801700"/>
                  <a:pt x="25358" y="1052829"/>
                </a:cubicBezTo>
                <a:cubicBezTo>
                  <a:pt x="-32874" y="1373530"/>
                  <a:pt x="41887" y="1687570"/>
                  <a:pt x="210433" y="1938503"/>
                </a:cubicBezTo>
                <a:cubicBezTo>
                  <a:pt x="212289" y="1937589"/>
                  <a:pt x="214145" y="1936744"/>
                  <a:pt x="216059" y="1935974"/>
                </a:cubicBezTo>
                <a:cubicBezTo>
                  <a:pt x="102032" y="1709565"/>
                  <a:pt x="58011" y="1445699"/>
                  <a:pt x="106789" y="1177181"/>
                </a:cubicBezTo>
                <a:cubicBezTo>
                  <a:pt x="152318" y="926388"/>
                  <a:pt x="272261" y="707738"/>
                  <a:pt x="439762" y="539761"/>
                </a:cubicBezTo>
                <a:cubicBezTo>
                  <a:pt x="397132" y="511453"/>
                  <a:pt x="367843" y="466220"/>
                  <a:pt x="359897" y="415377"/>
                </a:cubicBezTo>
                <a:close/>
                <a:moveTo>
                  <a:pt x="1174373" y="63048"/>
                </a:moveTo>
                <a:cubicBezTo>
                  <a:pt x="1090600" y="65700"/>
                  <a:pt x="1008386" y="77063"/>
                  <a:pt x="928811" y="96393"/>
                </a:cubicBezTo>
                <a:cubicBezTo>
                  <a:pt x="930609" y="108390"/>
                  <a:pt x="930494" y="120882"/>
                  <a:pt x="928232" y="133483"/>
                </a:cubicBezTo>
                <a:cubicBezTo>
                  <a:pt x="917037" y="195036"/>
                  <a:pt x="857936" y="235891"/>
                  <a:pt x="796226" y="224736"/>
                </a:cubicBezTo>
                <a:cubicBezTo>
                  <a:pt x="761715" y="218486"/>
                  <a:pt x="733644" y="197242"/>
                  <a:pt x="717636" y="168943"/>
                </a:cubicBezTo>
                <a:cubicBezTo>
                  <a:pt x="683358" y="184376"/>
                  <a:pt x="649894" y="201373"/>
                  <a:pt x="617298" y="219861"/>
                </a:cubicBezTo>
                <a:cubicBezTo>
                  <a:pt x="665379" y="241512"/>
                  <a:pt x="701223" y="282693"/>
                  <a:pt x="716824" y="331698"/>
                </a:cubicBezTo>
                <a:cubicBezTo>
                  <a:pt x="952358" y="202461"/>
                  <a:pt x="1232320" y="150098"/>
                  <a:pt x="1517445" y="201655"/>
                </a:cubicBezTo>
                <a:cubicBezTo>
                  <a:pt x="1803730" y="253424"/>
                  <a:pt x="2048253" y="401458"/>
                  <a:pt x="2223528" y="606253"/>
                </a:cubicBezTo>
                <a:cubicBezTo>
                  <a:pt x="2048253" y="340063"/>
                  <a:pt x="1768175" y="143249"/>
                  <a:pt x="1429287" y="81969"/>
                </a:cubicBezTo>
                <a:cubicBezTo>
                  <a:pt x="1343477" y="66455"/>
                  <a:pt x="1258145" y="60396"/>
                  <a:pt x="1174373" y="63048"/>
                </a:cubicBezTo>
                <a:close/>
                <a:moveTo>
                  <a:pt x="836766" y="1834"/>
                </a:moveTo>
                <a:cubicBezTo>
                  <a:pt x="883804" y="10341"/>
                  <a:pt x="918777" y="46634"/>
                  <a:pt x="927766" y="90684"/>
                </a:cubicBezTo>
                <a:cubicBezTo>
                  <a:pt x="1087613" y="51912"/>
                  <a:pt x="1258015" y="45120"/>
                  <a:pt x="1430331" y="76276"/>
                </a:cubicBezTo>
                <a:cubicBezTo>
                  <a:pt x="1787199" y="140799"/>
                  <a:pt x="2079109" y="354868"/>
                  <a:pt x="2252932" y="641991"/>
                </a:cubicBezTo>
                <a:lnTo>
                  <a:pt x="2268387" y="663717"/>
                </a:lnTo>
                <a:lnTo>
                  <a:pt x="2268387" y="686485"/>
                </a:lnTo>
                <a:lnTo>
                  <a:pt x="2248177" y="645296"/>
                </a:lnTo>
                <a:cubicBezTo>
                  <a:pt x="2072207" y="423249"/>
                  <a:pt x="1817533" y="261798"/>
                  <a:pt x="1516401" y="207349"/>
                </a:cubicBezTo>
                <a:cubicBezTo>
                  <a:pt x="1445352" y="194501"/>
                  <a:pt x="1374625" y="188138"/>
                  <a:pt x="1304834" y="187836"/>
                </a:cubicBezTo>
                <a:cubicBezTo>
                  <a:pt x="1095461" y="186930"/>
                  <a:pt x="894504" y="240577"/>
                  <a:pt x="718507" y="337369"/>
                </a:cubicBezTo>
                <a:cubicBezTo>
                  <a:pt x="725872" y="363341"/>
                  <a:pt x="727554" y="391337"/>
                  <a:pt x="722393" y="419674"/>
                </a:cubicBezTo>
                <a:cubicBezTo>
                  <a:pt x="704296" y="519329"/>
                  <a:pt x="608655" y="585474"/>
                  <a:pt x="508723" y="567415"/>
                </a:cubicBezTo>
                <a:cubicBezTo>
                  <a:pt x="485350" y="563191"/>
                  <a:pt x="463832" y="554725"/>
                  <a:pt x="444808" y="542961"/>
                </a:cubicBezTo>
                <a:cubicBezTo>
                  <a:pt x="277596" y="710249"/>
                  <a:pt x="157886" y="928181"/>
                  <a:pt x="112473" y="1178211"/>
                </a:cubicBezTo>
                <a:cubicBezTo>
                  <a:pt x="63927" y="1445681"/>
                  <a:pt x="107833" y="1708518"/>
                  <a:pt x="221510" y="1933972"/>
                </a:cubicBezTo>
                <a:cubicBezTo>
                  <a:pt x="233865" y="1929979"/>
                  <a:pt x="247320" y="1928885"/>
                  <a:pt x="260950" y="1931356"/>
                </a:cubicBezTo>
                <a:cubicBezTo>
                  <a:pt x="305029" y="1939325"/>
                  <a:pt x="334320" y="1981422"/>
                  <a:pt x="326315" y="2025388"/>
                </a:cubicBezTo>
                <a:cubicBezTo>
                  <a:pt x="323590" y="2040381"/>
                  <a:pt x="316862" y="2053655"/>
                  <a:pt x="307466" y="2064320"/>
                </a:cubicBezTo>
                <a:cubicBezTo>
                  <a:pt x="437659" y="2211937"/>
                  <a:pt x="604556" y="2328704"/>
                  <a:pt x="797389" y="2399114"/>
                </a:cubicBezTo>
                <a:lnTo>
                  <a:pt x="827329" y="2408616"/>
                </a:lnTo>
                <a:lnTo>
                  <a:pt x="808204" y="2408616"/>
                </a:lnTo>
                <a:lnTo>
                  <a:pt x="795523" y="2404594"/>
                </a:lnTo>
                <a:cubicBezTo>
                  <a:pt x="601848" y="2333913"/>
                  <a:pt x="434223" y="2216713"/>
                  <a:pt x="303464" y="2068549"/>
                </a:cubicBezTo>
                <a:cubicBezTo>
                  <a:pt x="302942" y="2069093"/>
                  <a:pt x="302362" y="2069636"/>
                  <a:pt x="301783" y="2070170"/>
                </a:cubicBezTo>
                <a:cubicBezTo>
                  <a:pt x="389710" y="2199311"/>
                  <a:pt x="502605" y="2311468"/>
                  <a:pt x="635046" y="2398850"/>
                </a:cubicBezTo>
                <a:lnTo>
                  <a:pt x="651585" y="2408616"/>
                </a:lnTo>
                <a:lnTo>
                  <a:pt x="640173" y="2408616"/>
                </a:lnTo>
                <a:lnTo>
                  <a:pt x="632123" y="2403866"/>
                </a:lnTo>
                <a:cubicBezTo>
                  <a:pt x="499124" y="2316163"/>
                  <a:pt x="385735" y="2203598"/>
                  <a:pt x="297374" y="2073983"/>
                </a:cubicBezTo>
                <a:cubicBezTo>
                  <a:pt x="279684" y="2088177"/>
                  <a:pt x="256137" y="2094924"/>
                  <a:pt x="232067" y="2090567"/>
                </a:cubicBezTo>
                <a:cubicBezTo>
                  <a:pt x="187988" y="2082599"/>
                  <a:pt x="158756" y="2040502"/>
                  <a:pt x="166702" y="1996536"/>
                </a:cubicBezTo>
                <a:cubicBezTo>
                  <a:pt x="171110" y="1972458"/>
                  <a:pt x="185726" y="1952813"/>
                  <a:pt x="205330" y="1941280"/>
                </a:cubicBezTo>
                <a:cubicBezTo>
                  <a:pt x="36146" y="1689214"/>
                  <a:pt x="-38847" y="1373848"/>
                  <a:pt x="19674" y="1051798"/>
                </a:cubicBezTo>
                <a:cubicBezTo>
                  <a:pt x="65783" y="797916"/>
                  <a:pt x="188161" y="576968"/>
                  <a:pt x="358912" y="408191"/>
                </a:cubicBezTo>
                <a:cubicBezTo>
                  <a:pt x="356881" y="390659"/>
                  <a:pt x="357345" y="372535"/>
                  <a:pt x="360651" y="354269"/>
                </a:cubicBezTo>
                <a:cubicBezTo>
                  <a:pt x="378748" y="254613"/>
                  <a:pt x="474387" y="188467"/>
                  <a:pt x="574320" y="206528"/>
                </a:cubicBezTo>
                <a:cubicBezTo>
                  <a:pt x="586963" y="208822"/>
                  <a:pt x="599144" y="212366"/>
                  <a:pt x="610628" y="217007"/>
                </a:cubicBezTo>
                <a:cubicBezTo>
                  <a:pt x="644442" y="197648"/>
                  <a:pt x="679241" y="179892"/>
                  <a:pt x="714910" y="163823"/>
                </a:cubicBezTo>
                <a:cubicBezTo>
                  <a:pt x="704296" y="142698"/>
                  <a:pt x="700236" y="118109"/>
                  <a:pt x="704818" y="93087"/>
                </a:cubicBezTo>
                <a:cubicBezTo>
                  <a:pt x="715954" y="31534"/>
                  <a:pt x="775056" y="-9321"/>
                  <a:pt x="836766" y="1834"/>
                </a:cubicBezTo>
                <a:close/>
              </a:path>
            </a:pathLst>
          </a:custGeom>
          <a:solidFill>
            <a:schemeClr val="accent1">
              <a:alpha val="70000"/>
            </a:schemeClr>
          </a:solidFill>
          <a:ln w="6234" cap="flat">
            <a:noFill/>
            <a:prstDash val="solid"/>
            <a:miter/>
          </a:ln>
        </p:spPr>
        <p:txBody>
          <a:bodyPr wrap="square" rtlCol="0" anchor="ctr">
            <a:noAutofit/>
          </a:bodyPr>
          <a:lstStyle>
            <a:defPPr>
              <a:defRPr lang="es-ES"/>
            </a:defPPr>
          </a:lstStyle>
          <a:p>
            <a:pPr rtl="0"/>
            <a:endParaRPr lang="es-ES" dirty="0"/>
          </a:p>
        </p:txBody>
      </p:sp>
      <p:sp>
        <p:nvSpPr>
          <p:cNvPr id="20" name="Forma libre 2">
            <a:extLst>
              <a:ext uri="{FF2B5EF4-FFF2-40B4-BE49-F238E27FC236}">
                <a16:creationId xmlns:a16="http://schemas.microsoft.com/office/drawing/2014/main" id="{B9033387-5B5C-9993-A2CA-D2E71AF30D5D}"/>
              </a:ext>
            </a:extLst>
          </p:cNvPr>
          <p:cNvSpPr/>
          <p:nvPr userDrawn="1"/>
        </p:nvSpPr>
        <p:spPr>
          <a:xfrm>
            <a:off x="3197647" y="6199597"/>
            <a:ext cx="219008" cy="203943"/>
          </a:xfrm>
          <a:custGeom>
            <a:avLst/>
            <a:gdLst>
              <a:gd name="connsiteX0" fmla="*/ 172807 w 281090"/>
              <a:gd name="connsiteY0" fmla="*/ 106707 h 261755"/>
              <a:gd name="connsiteX1" fmla="*/ 196572 w 281090"/>
              <a:gd name="connsiteY1" fmla="*/ 0 h 261755"/>
              <a:gd name="connsiteX2" fmla="*/ 135882 w 281090"/>
              <a:gd name="connsiteY2" fmla="*/ 90631 h 261755"/>
              <a:gd name="connsiteX3" fmla="*/ 55963 w 281090"/>
              <a:gd name="connsiteY3" fmla="*/ 16663 h 261755"/>
              <a:gd name="connsiteX4" fmla="*/ 103684 w 281090"/>
              <a:gd name="connsiteY4" fmla="*/ 114898 h 261755"/>
              <a:gd name="connsiteX5" fmla="*/ 0 w 281090"/>
              <a:gd name="connsiteY5" fmla="*/ 147541 h 261755"/>
              <a:gd name="connsiteX6" fmla="*/ 108284 w 281090"/>
              <a:gd name="connsiteY6" fmla="*/ 155049 h 261755"/>
              <a:gd name="connsiteX7" fmla="*/ 84583 w 281090"/>
              <a:gd name="connsiteY7" fmla="*/ 261756 h 261755"/>
              <a:gd name="connsiteX8" fmla="*/ 145273 w 281090"/>
              <a:gd name="connsiteY8" fmla="*/ 171124 h 261755"/>
              <a:gd name="connsiteX9" fmla="*/ 225128 w 281090"/>
              <a:gd name="connsiteY9" fmla="*/ 245093 h 261755"/>
              <a:gd name="connsiteX10" fmla="*/ 177535 w 281090"/>
              <a:gd name="connsiteY10" fmla="*/ 146858 h 261755"/>
              <a:gd name="connsiteX11" fmla="*/ 281091 w 281090"/>
              <a:gd name="connsiteY11" fmla="*/ 114215 h 261755"/>
              <a:gd name="connsiteX12" fmla="*/ 172807 w 281090"/>
              <a:gd name="connsiteY12" fmla="*/ 106707 h 2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090" h="261755">
                <a:moveTo>
                  <a:pt x="172807" y="106707"/>
                </a:moveTo>
                <a:lnTo>
                  <a:pt x="196572" y="0"/>
                </a:lnTo>
                <a:lnTo>
                  <a:pt x="135882" y="90631"/>
                </a:lnTo>
                <a:lnTo>
                  <a:pt x="55963" y="16663"/>
                </a:lnTo>
                <a:lnTo>
                  <a:pt x="103684" y="114898"/>
                </a:lnTo>
                <a:lnTo>
                  <a:pt x="0" y="147541"/>
                </a:lnTo>
                <a:lnTo>
                  <a:pt x="108284" y="155049"/>
                </a:lnTo>
                <a:lnTo>
                  <a:pt x="84583" y="261756"/>
                </a:lnTo>
                <a:lnTo>
                  <a:pt x="145273" y="171124"/>
                </a:lnTo>
                <a:lnTo>
                  <a:pt x="225128" y="245093"/>
                </a:lnTo>
                <a:lnTo>
                  <a:pt x="177535" y="146858"/>
                </a:lnTo>
                <a:lnTo>
                  <a:pt x="281091" y="114215"/>
                </a:lnTo>
                <a:lnTo>
                  <a:pt x="172807" y="106707"/>
                </a:lnTo>
                <a:close/>
              </a:path>
            </a:pathLst>
          </a:custGeom>
          <a:solidFill>
            <a:schemeClr val="accent1"/>
          </a:solidFill>
          <a:ln w="6385" cap="flat">
            <a:noFill/>
            <a:prstDash val="solid"/>
            <a:miter/>
          </a:ln>
        </p:spPr>
        <p:txBody>
          <a:bodyPr rtlCol="0" anchor="ctr"/>
          <a:lstStyle>
            <a:defPPr>
              <a:defRPr lang="es-ES"/>
            </a:defPPr>
          </a:lstStyle>
          <a:p>
            <a:pPr rtl="0"/>
            <a:endParaRPr lang="es-ES" dirty="0"/>
          </a:p>
        </p:txBody>
      </p:sp>
      <p:cxnSp>
        <p:nvCxnSpPr>
          <p:cNvPr id="21" name="Conector recto 20">
            <a:extLst>
              <a:ext uri="{FF2B5EF4-FFF2-40B4-BE49-F238E27FC236}">
                <a16:creationId xmlns:a16="http://schemas.microsoft.com/office/drawing/2014/main" id="{05937292-C463-4632-8C63-105DDCEBBC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0D0ACAEC-9FA3-2580-52F0-EA5675C8F583}"/>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Forma libre 3">
            <a:extLst>
              <a:ext uri="{FF2B5EF4-FFF2-40B4-BE49-F238E27FC236}">
                <a16:creationId xmlns:a16="http://schemas.microsoft.com/office/drawing/2014/main" id="{A04D0CA5-5859-1218-849E-FC43EB45821A}"/>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72354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y Contenido 2">
    <p:bg>
      <p:bgPr>
        <a:solidFill>
          <a:schemeClr val="accent3"/>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97974-B93C-4C96-B3F6-F69E3D6DE6CA}"/>
              </a:ext>
            </a:extLst>
          </p:cNvPr>
          <p:cNvSpPr>
            <a:spLocks noGrp="1"/>
          </p:cNvSpPr>
          <p:nvPr>
            <p:ph type="title"/>
          </p:nvPr>
        </p:nvSpPr>
        <p:spPr>
          <a:xfrm>
            <a:off x="1069848" y="987552"/>
            <a:ext cx="10058400" cy="685800"/>
          </a:xfrm>
          <a:prstGeom prst="rect">
            <a:avLst/>
          </a:prstGeom>
        </p:spPr>
        <p:txBody>
          <a:bodyPr rtlCol="0" anchor="t"/>
          <a:lstStyle>
            <a:lvl1pPr algn="ctr">
              <a:defRPr lang="es-ES" sz="4300"/>
            </a:lvl1pPr>
          </a:lstStyle>
          <a:p>
            <a:pPr rtl="0"/>
            <a:r>
              <a:rPr lang="es-ES"/>
              <a:t>Haga clic para modificar el estilo de título del patrón</a:t>
            </a:r>
          </a:p>
        </p:txBody>
      </p:sp>
      <p:sp>
        <p:nvSpPr>
          <p:cNvPr id="3" name="Marcador de contenido 2">
            <a:extLst>
              <a:ext uri="{FF2B5EF4-FFF2-40B4-BE49-F238E27FC236}">
                <a16:creationId xmlns:a16="http://schemas.microsoft.com/office/drawing/2014/main" id="{8A6FC6F2-80B4-49A7-9448-33FE2DF0E967}"/>
              </a:ext>
            </a:extLst>
          </p:cNvPr>
          <p:cNvSpPr>
            <a:spLocks noGrp="1"/>
          </p:cNvSpPr>
          <p:nvPr>
            <p:ph idx="1"/>
          </p:nvPr>
        </p:nvSpPr>
        <p:spPr>
          <a:xfrm>
            <a:off x="1216152" y="1984248"/>
            <a:ext cx="9765792" cy="3831336"/>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5" name="Marcador de número de diapositiva 4">
            <a:extLst>
              <a:ext uri="{FF2B5EF4-FFF2-40B4-BE49-F238E27FC236}">
                <a16:creationId xmlns:a16="http://schemas.microsoft.com/office/drawing/2014/main" id="{36C332D2-D473-77CB-6CCE-6D71549B15DD}"/>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‹Nº›</a:t>
            </a:fld>
            <a:endParaRPr lang="es-ES" dirty="0"/>
          </a:p>
        </p:txBody>
      </p:sp>
      <p:sp>
        <p:nvSpPr>
          <p:cNvPr id="13" name="Marcador de pie de página 12">
            <a:extLst>
              <a:ext uri="{FF2B5EF4-FFF2-40B4-BE49-F238E27FC236}">
                <a16:creationId xmlns:a16="http://schemas.microsoft.com/office/drawing/2014/main" id="{C0357C65-89D6-3A93-21E3-A200AA20C2B3}"/>
              </a:ext>
            </a:extLst>
          </p:cNvPr>
          <p:cNvSpPr>
            <a:spLocks noGrp="1"/>
          </p:cNvSpPr>
          <p:nvPr>
            <p:ph type="ftr" sz="quarter" idx="12"/>
          </p:nvPr>
        </p:nvSpPr>
        <p:spPr/>
        <p:txBody>
          <a:bodyPr rtlCol="0"/>
          <a:lstStyle>
            <a:defPPr>
              <a:defRPr lang="es-ES"/>
            </a:defPPr>
          </a:lstStyle>
          <a:p>
            <a:pPr rtl="0"/>
            <a:r>
              <a:rPr lang="es-ES"/>
              <a:t>Joyería fina</a:t>
            </a:r>
          </a:p>
        </p:txBody>
      </p:sp>
      <p:cxnSp>
        <p:nvCxnSpPr>
          <p:cNvPr id="4" name="Conector recto 3">
            <a:extLst>
              <a:ext uri="{FF2B5EF4-FFF2-40B4-BE49-F238E27FC236}">
                <a16:creationId xmlns:a16="http://schemas.microsoft.com/office/drawing/2014/main" id="{E28DBFA3-8A12-7821-68BE-5F0F10BC7EB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1F1D7B21-48E6-01A7-A79C-1FAC9FC32672}"/>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Forma libre 17">
            <a:extLst>
              <a:ext uri="{FF2B5EF4-FFF2-40B4-BE49-F238E27FC236}">
                <a16:creationId xmlns:a16="http://schemas.microsoft.com/office/drawing/2014/main" id="{9EA555D2-8699-70E2-2E2E-09D0478DC916}"/>
              </a:ext>
            </a:extLst>
          </p:cNvPr>
          <p:cNvSpPr/>
          <p:nvPr userDrawn="1"/>
        </p:nvSpPr>
        <p:spPr>
          <a:xfrm>
            <a:off x="10494806" y="5593230"/>
            <a:ext cx="363411" cy="335487"/>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solidFill>
          <a:ln w="6334" cap="flat">
            <a:noFill/>
            <a:prstDash val="solid"/>
            <a:miter/>
          </a:ln>
        </p:spPr>
        <p:txBody>
          <a:bodyPr rtlCol="0" anchor="ctr"/>
          <a:lstStyle>
            <a:defPPr>
              <a:defRPr lang="es-ES"/>
            </a:defPPr>
          </a:lstStyle>
          <a:p>
            <a:pPr rtl="0"/>
            <a:endParaRPr lang="es-ES" dirty="0"/>
          </a:p>
        </p:txBody>
      </p:sp>
      <p:sp>
        <p:nvSpPr>
          <p:cNvPr id="8" name="Forma libre 19">
            <a:extLst>
              <a:ext uri="{FF2B5EF4-FFF2-40B4-BE49-F238E27FC236}">
                <a16:creationId xmlns:a16="http://schemas.microsoft.com/office/drawing/2014/main" id="{F3100461-E3C6-DA41-2D43-739EFFBF737C}"/>
              </a:ext>
            </a:extLst>
          </p:cNvPr>
          <p:cNvSpPr>
            <a:spLocks noChangeAspect="1"/>
          </p:cNvSpPr>
          <p:nvPr userDrawn="1"/>
        </p:nvSpPr>
        <p:spPr>
          <a:xfrm>
            <a:off x="10858217" y="6041524"/>
            <a:ext cx="675070" cy="674419"/>
          </a:xfrm>
          <a:custGeom>
            <a:avLst/>
            <a:gdLst>
              <a:gd name="connsiteX0" fmla="*/ 195785 w 335811"/>
              <a:gd name="connsiteY0" fmla="*/ 108128 h 335487"/>
              <a:gd name="connsiteX1" fmla="*/ 169426 w 335811"/>
              <a:gd name="connsiteY1" fmla="*/ 0 h 335487"/>
              <a:gd name="connsiteX2" fmla="*/ 141358 w 335811"/>
              <a:gd name="connsiteY2" fmla="*/ 107729 h 335487"/>
              <a:gd name="connsiteX3" fmla="*/ 108347 w 335811"/>
              <a:gd name="connsiteY3" fmla="*/ 140069 h 335487"/>
              <a:gd name="connsiteX4" fmla="*/ 0 w 335811"/>
              <a:gd name="connsiteY4" fmla="*/ 166256 h 335487"/>
              <a:gd name="connsiteX5" fmla="*/ 107840 w 335811"/>
              <a:gd name="connsiteY5" fmla="*/ 194329 h 335487"/>
              <a:gd name="connsiteX6" fmla="*/ 140217 w 335811"/>
              <a:gd name="connsiteY6" fmla="*/ 227264 h 335487"/>
              <a:gd name="connsiteX7" fmla="*/ 166449 w 335811"/>
              <a:gd name="connsiteY7" fmla="*/ 335487 h 335487"/>
              <a:gd name="connsiteX8" fmla="*/ 194580 w 335811"/>
              <a:gd name="connsiteY8" fmla="*/ 227758 h 335487"/>
              <a:gd name="connsiteX9" fmla="*/ 227528 w 335811"/>
              <a:gd name="connsiteY9" fmla="*/ 195418 h 335487"/>
              <a:gd name="connsiteX10" fmla="*/ 335811 w 335811"/>
              <a:gd name="connsiteY10" fmla="*/ 169231 h 335487"/>
              <a:gd name="connsiteX11" fmla="*/ 227971 w 335811"/>
              <a:gd name="connsiteY11" fmla="*/ 141158 h 335487"/>
              <a:gd name="connsiteX12" fmla="*/ 195785 w 335811"/>
              <a:gd name="connsiteY12" fmla="*/ 108128 h 3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811" h="335487">
                <a:moveTo>
                  <a:pt x="195785" y="108128"/>
                </a:moveTo>
                <a:lnTo>
                  <a:pt x="169426" y="0"/>
                </a:lnTo>
                <a:lnTo>
                  <a:pt x="141358" y="107729"/>
                </a:lnTo>
                <a:cubicBezTo>
                  <a:pt x="137176" y="123801"/>
                  <a:pt x="124440" y="136201"/>
                  <a:pt x="108347" y="140069"/>
                </a:cubicBezTo>
                <a:lnTo>
                  <a:pt x="0" y="166256"/>
                </a:lnTo>
                <a:lnTo>
                  <a:pt x="107840" y="194329"/>
                </a:lnTo>
                <a:cubicBezTo>
                  <a:pt x="123934" y="198494"/>
                  <a:pt x="136352" y="211192"/>
                  <a:pt x="140217" y="227264"/>
                </a:cubicBezTo>
                <a:lnTo>
                  <a:pt x="166449" y="335487"/>
                </a:lnTo>
                <a:lnTo>
                  <a:pt x="194580" y="227758"/>
                </a:lnTo>
                <a:cubicBezTo>
                  <a:pt x="198762" y="211686"/>
                  <a:pt x="211434" y="199286"/>
                  <a:pt x="227528" y="195418"/>
                </a:cubicBezTo>
                <a:lnTo>
                  <a:pt x="335811" y="169231"/>
                </a:lnTo>
                <a:lnTo>
                  <a:pt x="227971" y="141158"/>
                </a:lnTo>
                <a:cubicBezTo>
                  <a:pt x="212131" y="136891"/>
                  <a:pt x="199649" y="124194"/>
                  <a:pt x="195785" y="108128"/>
                </a:cubicBezTo>
                <a:close/>
              </a:path>
            </a:pathLst>
          </a:custGeom>
          <a:solidFill>
            <a:schemeClr val="accent1">
              <a:alpha val="70000"/>
            </a:schemeClr>
          </a:solidFill>
          <a:ln w="6334" cap="flat">
            <a:noFill/>
            <a:prstDash val="solid"/>
            <a:miter/>
          </a:ln>
        </p:spPr>
        <p:txBody>
          <a:bodyPr rtlCol="0" anchor="ctr"/>
          <a:lstStyle>
            <a:defPPr>
              <a:defRPr lang="es-ES"/>
            </a:defPPr>
          </a:lstStyle>
          <a:p>
            <a:pPr rtl="0"/>
            <a:endParaRPr lang="es-ES" dirty="0"/>
          </a:p>
        </p:txBody>
      </p:sp>
      <p:sp>
        <p:nvSpPr>
          <p:cNvPr id="10" name="Forma libre 8">
            <a:extLst>
              <a:ext uri="{FF2B5EF4-FFF2-40B4-BE49-F238E27FC236}">
                <a16:creationId xmlns:a16="http://schemas.microsoft.com/office/drawing/2014/main" id="{A106E5BE-39E0-2BB6-394A-1EBC94832916}"/>
              </a:ext>
            </a:extLst>
          </p:cNvPr>
          <p:cNvSpPr>
            <a:spLocks noChangeAspect="1"/>
          </p:cNvSpPr>
          <p:nvPr userDrawn="1"/>
        </p:nvSpPr>
        <p:spPr>
          <a:xfrm>
            <a:off x="11689723" y="4097737"/>
            <a:ext cx="255894" cy="498974"/>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cxnSp>
        <p:nvCxnSpPr>
          <p:cNvPr id="11" name="Conector recto 10">
            <a:extLst>
              <a:ext uri="{FF2B5EF4-FFF2-40B4-BE49-F238E27FC236}">
                <a16:creationId xmlns:a16="http://schemas.microsoft.com/office/drawing/2014/main" id="{0A24E81C-DE31-2E70-7F5E-E5202B5902A3}"/>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39B88E4-A5C7-A585-1A64-F84502451425}"/>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Forma libre 3">
            <a:extLst>
              <a:ext uri="{FF2B5EF4-FFF2-40B4-BE49-F238E27FC236}">
                <a16:creationId xmlns:a16="http://schemas.microsoft.com/office/drawing/2014/main" id="{90A1EFD3-4624-91D6-F129-B804E5622B0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92064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ción">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199632" cy="1828800"/>
          </a:xfrm>
        </p:spPr>
        <p:txBody>
          <a:bodyPr rtlCol="0" anchor="t"/>
          <a:lstStyle>
            <a:lvl1pPr>
              <a:defRPr lang="es-ES" sz="4300"/>
            </a:lvl1pPr>
          </a:lstStyle>
          <a:p>
            <a:pPr rtl="0"/>
            <a:r>
              <a:rPr lang="es-ES"/>
              <a:t>Haga clic para modificar el estilo de título del patrón</a:t>
            </a:r>
          </a:p>
        </p:txBody>
      </p:sp>
      <p:sp>
        <p:nvSpPr>
          <p:cNvPr id="3" name="Marcador de número de diapositiva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‹Nº›</a:t>
            </a:fld>
            <a:endParaRPr lang="es-ES" dirty="0"/>
          </a:p>
        </p:txBody>
      </p:sp>
      <p:sp>
        <p:nvSpPr>
          <p:cNvPr id="4" name="Marcador de pie de página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es-ES"/>
            </a:defPPr>
          </a:lstStyle>
          <a:p>
            <a:pPr rtl="0"/>
            <a:r>
              <a:rPr lang="es-ES"/>
              <a:t>Joyería fina</a:t>
            </a:r>
          </a:p>
        </p:txBody>
      </p:sp>
      <p:cxnSp>
        <p:nvCxnSpPr>
          <p:cNvPr id="6" name="Conector recto 5">
            <a:extLst>
              <a:ext uri="{FF2B5EF4-FFF2-40B4-BE49-F238E27FC236}">
                <a16:creationId xmlns:a16="http://schemas.microsoft.com/office/drawing/2014/main" id="{4ED923C5-016C-2CA7-2F63-15FC08D6D959}"/>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84DAE54-E5CA-011A-7527-D1EE52ACB05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0BEEAEB7-DBCC-68CE-931B-E4B778BCE9E5}"/>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8A2B3911-B5F4-2FFA-CF99-5D0AE9F3EB1B}"/>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0" name="Marcador de posición de imagen 19">
            <a:extLst>
              <a:ext uri="{FF2B5EF4-FFF2-40B4-BE49-F238E27FC236}">
                <a16:creationId xmlns:a16="http://schemas.microsoft.com/office/drawing/2014/main" id="{B09C5713-A2F7-C87D-939F-FA4F0C196117}"/>
              </a:ext>
            </a:extLst>
          </p:cNvPr>
          <p:cNvSpPr>
            <a:spLocks noGrp="1"/>
          </p:cNvSpPr>
          <p:nvPr>
            <p:ph type="pic" sz="quarter" idx="13"/>
          </p:nvPr>
        </p:nvSpPr>
        <p:spPr>
          <a:xfrm>
            <a:off x="1453896" y="2953512"/>
            <a:ext cx="4663440" cy="3904488"/>
          </a:xfrm>
          <a:custGeom>
            <a:avLst/>
            <a:gdLst>
              <a:gd name="connsiteX0" fmla="*/ 2331720 w 4663440"/>
              <a:gd name="connsiteY0" fmla="*/ 0 h 3904488"/>
              <a:gd name="connsiteX1" fmla="*/ 4663440 w 4663440"/>
              <a:gd name="connsiteY1" fmla="*/ 2331720 h 3904488"/>
              <a:gd name="connsiteX2" fmla="*/ 4130989 w 4663440"/>
              <a:gd name="connsiteY2" fmla="*/ 3814911 h 3904488"/>
              <a:gd name="connsiteX3" fmla="*/ 4049575 w 4663440"/>
              <a:gd name="connsiteY3" fmla="*/ 3904488 h 3904488"/>
              <a:gd name="connsiteX4" fmla="*/ 613866 w 4663440"/>
              <a:gd name="connsiteY4" fmla="*/ 3904488 h 3904488"/>
              <a:gd name="connsiteX5" fmla="*/ 532452 w 4663440"/>
              <a:gd name="connsiteY5" fmla="*/ 3814911 h 3904488"/>
              <a:gd name="connsiteX6" fmla="*/ 0 w 4663440"/>
              <a:gd name="connsiteY6" fmla="*/ 2331720 h 3904488"/>
              <a:gd name="connsiteX7" fmla="*/ 2331720 w 4663440"/>
              <a:gd name="connsiteY7" fmla="*/ 0 h 3904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40" h="3904488">
                <a:moveTo>
                  <a:pt x="2331720" y="0"/>
                </a:moveTo>
                <a:cubicBezTo>
                  <a:pt x="3619493" y="0"/>
                  <a:pt x="4663440" y="1043947"/>
                  <a:pt x="4663440" y="2331720"/>
                </a:cubicBezTo>
                <a:cubicBezTo>
                  <a:pt x="4663440" y="2895121"/>
                  <a:pt x="4463622" y="3411852"/>
                  <a:pt x="4130989" y="3814911"/>
                </a:cubicBezTo>
                <a:lnTo>
                  <a:pt x="4049575" y="3904488"/>
                </a:lnTo>
                <a:lnTo>
                  <a:pt x="613866" y="3904488"/>
                </a:lnTo>
                <a:lnTo>
                  <a:pt x="532452" y="3814911"/>
                </a:lnTo>
                <a:cubicBezTo>
                  <a:pt x="199818" y="3411852"/>
                  <a:pt x="0" y="2895121"/>
                  <a:pt x="0" y="2331720"/>
                </a:cubicBezTo>
                <a:cubicBezTo>
                  <a:pt x="0" y="1043947"/>
                  <a:pt x="1043947" y="0"/>
                  <a:pt x="2331720" y="0"/>
                </a:cubicBezTo>
                <a:close/>
              </a:path>
            </a:pathLst>
          </a:custGeom>
        </p:spPr>
        <p:txBody>
          <a:bodyPr wrap="square" rtlCol="0" anchor="ctr">
            <a:noAutofit/>
          </a:bodyPr>
          <a:lstStyle>
            <a:lvl1pPr marL="0" indent="0" algn="ctr">
              <a:buNone/>
              <a:defRPr lang="es-ES"/>
            </a:lvl1pPr>
          </a:lstStyle>
          <a:p>
            <a:pPr rtl="0"/>
            <a:r>
              <a:rPr lang="es-ES"/>
              <a:t>Haga clic en el icono para agregar una imagen</a:t>
            </a:r>
            <a:endParaRPr lang="es-ES" dirty="0"/>
          </a:p>
        </p:txBody>
      </p:sp>
      <p:sp>
        <p:nvSpPr>
          <p:cNvPr id="13" name="Marcador de texto 2">
            <a:extLst>
              <a:ext uri="{FF2B5EF4-FFF2-40B4-BE49-F238E27FC236}">
                <a16:creationId xmlns:a16="http://schemas.microsoft.com/office/drawing/2014/main" id="{8BB0E618-3DD8-1049-1558-9E0EA2744568}"/>
              </a:ext>
            </a:extLst>
          </p:cNvPr>
          <p:cNvSpPr>
            <a:spLocks noGrp="1"/>
          </p:cNvSpPr>
          <p:nvPr>
            <p:ph type="body" idx="1"/>
          </p:nvPr>
        </p:nvSpPr>
        <p:spPr>
          <a:xfrm>
            <a:off x="7790688" y="2953512"/>
            <a:ext cx="3886200" cy="365760"/>
          </a:xfrm>
        </p:spPr>
        <p:txBody>
          <a:bodyPr rtlCol="0" anchor="t"/>
          <a:lstStyle>
            <a:lvl1pPr marL="0" indent="0">
              <a:buNone/>
              <a:defRPr lang="es-ES" sz="2000" b="0" cap="all" spc="300" baseline="0"/>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modificar los estilos de texto del patrón</a:t>
            </a:r>
          </a:p>
        </p:txBody>
      </p:sp>
      <p:sp>
        <p:nvSpPr>
          <p:cNvPr id="14" name="Marcador de contenido 3">
            <a:extLst>
              <a:ext uri="{FF2B5EF4-FFF2-40B4-BE49-F238E27FC236}">
                <a16:creationId xmlns:a16="http://schemas.microsoft.com/office/drawing/2014/main" id="{7C5B3D57-5BE1-5453-C9A9-1D2C9BA69E07}"/>
              </a:ext>
            </a:extLst>
          </p:cNvPr>
          <p:cNvSpPr>
            <a:spLocks noGrp="1"/>
          </p:cNvSpPr>
          <p:nvPr>
            <p:ph sz="half" idx="2"/>
          </p:nvPr>
        </p:nvSpPr>
        <p:spPr>
          <a:xfrm>
            <a:off x="7790688" y="3291840"/>
            <a:ext cx="2743200" cy="1371600"/>
          </a:xfrm>
        </p:spPr>
        <p:txBody>
          <a:bodyPr rtlCol="0"/>
          <a:lstStyle>
            <a:lvl1pPr>
              <a:spcBef>
                <a:spcPts val="1000"/>
              </a:spcBef>
              <a:defRPr lang="es-ES" sz="1400"/>
            </a:lvl1pPr>
            <a:lvl2pPr marL="457200">
              <a:spcBef>
                <a:spcPts val="1000"/>
              </a:spcBef>
              <a:defRPr lang="es-ES" sz="1200"/>
            </a:lvl2pPr>
            <a:lvl3pPr marL="685800">
              <a:spcBef>
                <a:spcPts val="1000"/>
              </a:spcBef>
              <a:defRPr lang="es-ES" sz="1100"/>
            </a:lvl3pPr>
            <a:lvl4pPr marL="914400">
              <a:spcBef>
                <a:spcPts val="1000"/>
              </a:spcBef>
              <a:defRPr lang="es-ES" sz="1050"/>
            </a:lvl4pPr>
            <a:lvl5pPr marL="1143000">
              <a:spcBef>
                <a:spcPts val="1000"/>
              </a:spcBef>
              <a:defRPr lang="es-ES" sz="105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5" name="Marcador de texto 4">
            <a:extLst>
              <a:ext uri="{FF2B5EF4-FFF2-40B4-BE49-F238E27FC236}">
                <a16:creationId xmlns:a16="http://schemas.microsoft.com/office/drawing/2014/main" id="{A69BFA07-DA9D-CEA3-F4F4-17FBDE30783C}"/>
              </a:ext>
            </a:extLst>
          </p:cNvPr>
          <p:cNvSpPr>
            <a:spLocks noGrp="1"/>
          </p:cNvSpPr>
          <p:nvPr>
            <p:ph type="body" sz="quarter" idx="3"/>
          </p:nvPr>
        </p:nvSpPr>
        <p:spPr>
          <a:xfrm>
            <a:off x="7790688" y="4910328"/>
            <a:ext cx="3886200" cy="365760"/>
          </a:xfrm>
        </p:spPr>
        <p:txBody>
          <a:bodyPr rtlCol="0" anchor="t"/>
          <a:lstStyle>
            <a:lvl1pPr marL="0" indent="0">
              <a:buNone/>
              <a:defRPr lang="es-ES" sz="2000" b="0" cap="all" spc="300" baseline="0"/>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modificar los estilos de texto del patrón</a:t>
            </a:r>
          </a:p>
        </p:txBody>
      </p:sp>
      <p:sp>
        <p:nvSpPr>
          <p:cNvPr id="18" name="Marcador de contenido 3">
            <a:extLst>
              <a:ext uri="{FF2B5EF4-FFF2-40B4-BE49-F238E27FC236}">
                <a16:creationId xmlns:a16="http://schemas.microsoft.com/office/drawing/2014/main" id="{EE4333DB-F2DE-4E8A-4060-B769CDD6F275}"/>
              </a:ext>
            </a:extLst>
          </p:cNvPr>
          <p:cNvSpPr>
            <a:spLocks noGrp="1"/>
          </p:cNvSpPr>
          <p:nvPr>
            <p:ph sz="half" idx="14"/>
          </p:nvPr>
        </p:nvSpPr>
        <p:spPr>
          <a:xfrm>
            <a:off x="7790688" y="5257800"/>
            <a:ext cx="2743200" cy="1371600"/>
          </a:xfrm>
        </p:spPr>
        <p:txBody>
          <a:bodyPr rtlCol="0"/>
          <a:lstStyle>
            <a:lvl1pPr>
              <a:spcBef>
                <a:spcPts val="1000"/>
              </a:spcBef>
              <a:defRPr lang="es-ES" sz="1400"/>
            </a:lvl1pPr>
            <a:lvl2pPr marL="457200">
              <a:spcBef>
                <a:spcPts val="1000"/>
              </a:spcBef>
              <a:defRPr lang="es-ES" sz="1200"/>
            </a:lvl2pPr>
            <a:lvl3pPr marL="685800">
              <a:spcBef>
                <a:spcPts val="1000"/>
              </a:spcBef>
              <a:defRPr lang="es-ES" sz="1100"/>
            </a:lvl3pPr>
            <a:lvl4pPr marL="914400">
              <a:spcBef>
                <a:spcPts val="1000"/>
              </a:spcBef>
              <a:defRPr lang="es-ES" sz="1050"/>
            </a:lvl4pPr>
            <a:lvl5pPr marL="1143000">
              <a:spcBef>
                <a:spcPts val="1000"/>
              </a:spcBef>
              <a:defRPr lang="es-ES" sz="105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21" name="Forma libre 60">
            <a:extLst>
              <a:ext uri="{FF2B5EF4-FFF2-40B4-BE49-F238E27FC236}">
                <a16:creationId xmlns:a16="http://schemas.microsoft.com/office/drawing/2014/main" id="{F4EDAD11-B12A-61FB-7762-03CD9091E681}"/>
              </a:ext>
            </a:extLst>
          </p:cNvPr>
          <p:cNvSpPr/>
          <p:nvPr userDrawn="1"/>
        </p:nvSpPr>
        <p:spPr>
          <a:xfrm>
            <a:off x="6374996" y="6066611"/>
            <a:ext cx="388498" cy="388246"/>
          </a:xfrm>
          <a:custGeom>
            <a:avLst/>
            <a:gdLst>
              <a:gd name="connsiteX0" fmla="*/ 401832 w 689950"/>
              <a:gd name="connsiteY0" fmla="*/ 222333 h 689502"/>
              <a:gd name="connsiteX1" fmla="*/ 347850 w 689950"/>
              <a:gd name="connsiteY1" fmla="*/ 0 h 689502"/>
              <a:gd name="connsiteX2" fmla="*/ 290163 w 689950"/>
              <a:gd name="connsiteY2" fmla="*/ 221384 h 689502"/>
              <a:gd name="connsiteX3" fmla="*/ 222509 w 689950"/>
              <a:gd name="connsiteY3" fmla="*/ 287948 h 689502"/>
              <a:gd name="connsiteX4" fmla="*/ 0 w 689950"/>
              <a:gd name="connsiteY4" fmla="*/ 341905 h 689502"/>
              <a:gd name="connsiteX5" fmla="*/ 221551 w 689950"/>
              <a:gd name="connsiteY5" fmla="*/ 399521 h 689502"/>
              <a:gd name="connsiteX6" fmla="*/ 288118 w 689950"/>
              <a:gd name="connsiteY6" fmla="*/ 467170 h 689502"/>
              <a:gd name="connsiteX7" fmla="*/ 342101 w 689950"/>
              <a:gd name="connsiteY7" fmla="*/ 689503 h 689502"/>
              <a:gd name="connsiteX8" fmla="*/ 399788 w 689950"/>
              <a:gd name="connsiteY8" fmla="*/ 468119 h 689502"/>
              <a:gd name="connsiteX9" fmla="*/ 467506 w 689950"/>
              <a:gd name="connsiteY9" fmla="*/ 401555 h 689502"/>
              <a:gd name="connsiteX10" fmla="*/ 689950 w 689950"/>
              <a:gd name="connsiteY10" fmla="*/ 347598 h 689502"/>
              <a:gd name="connsiteX11" fmla="*/ 468399 w 689950"/>
              <a:gd name="connsiteY11" fmla="*/ 289982 h 689502"/>
              <a:gd name="connsiteX12" fmla="*/ 401832 w 689950"/>
              <a:gd name="connsiteY12" fmla="*/ 222333 h 68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950" h="689502">
                <a:moveTo>
                  <a:pt x="401832" y="222333"/>
                </a:moveTo>
                <a:lnTo>
                  <a:pt x="347850" y="0"/>
                </a:lnTo>
                <a:lnTo>
                  <a:pt x="290163" y="221384"/>
                </a:lnTo>
                <a:cubicBezTo>
                  <a:pt x="281602" y="254327"/>
                  <a:pt x="255601" y="279814"/>
                  <a:pt x="222509" y="287948"/>
                </a:cubicBezTo>
                <a:lnTo>
                  <a:pt x="0" y="341905"/>
                </a:lnTo>
                <a:lnTo>
                  <a:pt x="221551" y="399521"/>
                </a:lnTo>
                <a:cubicBezTo>
                  <a:pt x="254515" y="408062"/>
                  <a:pt x="280005" y="434091"/>
                  <a:pt x="288118" y="467170"/>
                </a:cubicBezTo>
                <a:lnTo>
                  <a:pt x="342101" y="689503"/>
                </a:lnTo>
                <a:lnTo>
                  <a:pt x="399788" y="468119"/>
                </a:lnTo>
                <a:cubicBezTo>
                  <a:pt x="408349" y="435176"/>
                  <a:pt x="434349" y="409688"/>
                  <a:pt x="467506" y="401555"/>
                </a:cubicBezTo>
                <a:lnTo>
                  <a:pt x="689950" y="347598"/>
                </a:lnTo>
                <a:lnTo>
                  <a:pt x="468399" y="289982"/>
                </a:lnTo>
                <a:cubicBezTo>
                  <a:pt x="435308" y="281441"/>
                  <a:pt x="409818" y="255412"/>
                  <a:pt x="401832" y="222333"/>
                </a:cubicBezTo>
                <a:close/>
              </a:path>
            </a:pathLst>
          </a:custGeom>
          <a:solidFill>
            <a:schemeClr val="accent1">
              <a:alpha val="60000"/>
            </a:schemeClr>
          </a:solidFill>
          <a:ln w="6385" cap="flat">
            <a:noFill/>
            <a:prstDash val="solid"/>
            <a:miter/>
          </a:ln>
        </p:spPr>
        <p:txBody>
          <a:bodyPr rtlCol="0" anchor="ctr"/>
          <a:lstStyle>
            <a:defPPr>
              <a:defRPr lang="es-ES"/>
            </a:defPPr>
          </a:lstStyle>
          <a:p>
            <a:pPr rtl="0"/>
            <a:endParaRPr lang="es-ES" dirty="0"/>
          </a:p>
        </p:txBody>
      </p:sp>
      <p:sp>
        <p:nvSpPr>
          <p:cNvPr id="10" name="Forma libre 3">
            <a:extLst>
              <a:ext uri="{FF2B5EF4-FFF2-40B4-BE49-F238E27FC236}">
                <a16:creationId xmlns:a16="http://schemas.microsoft.com/office/drawing/2014/main" id="{C9FC0B3C-D444-459C-4DAC-16A85D143375}"/>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1466499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es contenidos">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400800" cy="2286000"/>
          </a:xfrm>
        </p:spPr>
        <p:txBody>
          <a:bodyPr rtlCol="0" anchor="t"/>
          <a:lstStyle>
            <a:lvl1pPr>
              <a:defRPr lang="es-ES" sz="4300"/>
            </a:lvl1pPr>
          </a:lstStyle>
          <a:p>
            <a:pPr rtl="0"/>
            <a:r>
              <a:rPr lang="es-ES"/>
              <a:t>Haga clic para modificar el estilo de título del patrón</a:t>
            </a:r>
          </a:p>
        </p:txBody>
      </p:sp>
      <p:sp>
        <p:nvSpPr>
          <p:cNvPr id="3" name="Marcador de número de diapositiva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‹Nº›</a:t>
            </a:fld>
            <a:endParaRPr lang="es-ES" dirty="0"/>
          </a:p>
        </p:txBody>
      </p:sp>
      <p:sp>
        <p:nvSpPr>
          <p:cNvPr id="4" name="Marcador de pie de página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es-ES"/>
            </a:defPPr>
          </a:lstStyle>
          <a:p>
            <a:pPr rtl="0"/>
            <a:r>
              <a:rPr lang="es-ES"/>
              <a:t>Joyería fina</a:t>
            </a:r>
          </a:p>
        </p:txBody>
      </p:sp>
      <p:sp>
        <p:nvSpPr>
          <p:cNvPr id="29" name="Marcador de posición de imagen 28">
            <a:extLst>
              <a:ext uri="{FF2B5EF4-FFF2-40B4-BE49-F238E27FC236}">
                <a16:creationId xmlns:a16="http://schemas.microsoft.com/office/drawing/2014/main" id="{A74EEE57-1DD6-8C1D-B9AA-D98CD7B878CC}"/>
              </a:ext>
            </a:extLst>
          </p:cNvPr>
          <p:cNvSpPr>
            <a:spLocks noGrp="1"/>
          </p:cNvSpPr>
          <p:nvPr>
            <p:ph type="pic" sz="quarter" idx="13"/>
          </p:nvPr>
        </p:nvSpPr>
        <p:spPr>
          <a:xfrm>
            <a:off x="1371600" y="3904488"/>
            <a:ext cx="3529584" cy="2953512"/>
          </a:xfrm>
          <a:custGeom>
            <a:avLst/>
            <a:gdLst>
              <a:gd name="connsiteX0" fmla="*/ 1764792 w 3529584"/>
              <a:gd name="connsiteY0" fmla="*/ 0 h 2953512"/>
              <a:gd name="connsiteX1" fmla="*/ 3390898 w 3529584"/>
              <a:gd name="connsiteY1" fmla="*/ 1077855 h 2953512"/>
              <a:gd name="connsiteX2" fmla="*/ 3412080 w 3529584"/>
              <a:gd name="connsiteY2" fmla="*/ 1135728 h 2953512"/>
              <a:gd name="connsiteX3" fmla="*/ 3174188 w 3529584"/>
              <a:gd name="connsiteY3" fmla="*/ 1027147 h 2953512"/>
              <a:gd name="connsiteX4" fmla="*/ 3457880 w 3529584"/>
              <a:gd name="connsiteY4" fmla="*/ 1277875 h 2953512"/>
              <a:gd name="connsiteX5" fmla="*/ 3174188 w 3529584"/>
              <a:gd name="connsiteY5" fmla="*/ 1528615 h 2953512"/>
              <a:gd name="connsiteX6" fmla="*/ 3487662 w 3529584"/>
              <a:gd name="connsiteY6" fmla="*/ 1385524 h 2953512"/>
              <a:gd name="connsiteX7" fmla="*/ 3493730 w 3529584"/>
              <a:gd name="connsiteY7" fmla="*/ 1409125 h 2953512"/>
              <a:gd name="connsiteX8" fmla="*/ 3515849 w 3529584"/>
              <a:gd name="connsiteY8" fmla="*/ 1554054 h 2953512"/>
              <a:gd name="connsiteX9" fmla="*/ 3525860 w 3529584"/>
              <a:gd name="connsiteY9" fmla="*/ 1691042 h 2953512"/>
              <a:gd name="connsiteX10" fmla="*/ 3529584 w 3529584"/>
              <a:gd name="connsiteY10" fmla="*/ 1764792 h 2953512"/>
              <a:gd name="connsiteX11" fmla="*/ 3126592 w 3529584"/>
              <a:gd name="connsiteY11" fmla="*/ 2887364 h 2953512"/>
              <a:gd name="connsiteX12" fmla="*/ 3066472 w 3529584"/>
              <a:gd name="connsiteY12" fmla="*/ 2953512 h 2953512"/>
              <a:gd name="connsiteX13" fmla="*/ 463112 w 3529584"/>
              <a:gd name="connsiteY13" fmla="*/ 2953512 h 2953512"/>
              <a:gd name="connsiteX14" fmla="*/ 402993 w 3529584"/>
              <a:gd name="connsiteY14" fmla="*/ 2887364 h 2953512"/>
              <a:gd name="connsiteX15" fmla="*/ 0 w 3529584"/>
              <a:gd name="connsiteY15" fmla="*/ 1764792 h 2953512"/>
              <a:gd name="connsiteX16" fmla="*/ 1764792 w 3529584"/>
              <a:gd name="connsiteY16" fmla="*/ 0 h 295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9584" h="2953512">
                <a:moveTo>
                  <a:pt x="1764792" y="0"/>
                </a:moveTo>
                <a:cubicBezTo>
                  <a:pt x="2495793" y="0"/>
                  <a:pt x="3122988" y="444445"/>
                  <a:pt x="3390898" y="1077855"/>
                </a:cubicBezTo>
                <a:lnTo>
                  <a:pt x="3412080" y="1135728"/>
                </a:lnTo>
                <a:lnTo>
                  <a:pt x="3174188" y="1027147"/>
                </a:lnTo>
                <a:lnTo>
                  <a:pt x="3457880" y="1277875"/>
                </a:lnTo>
                <a:lnTo>
                  <a:pt x="3174188" y="1528615"/>
                </a:lnTo>
                <a:lnTo>
                  <a:pt x="3487662" y="1385524"/>
                </a:lnTo>
                <a:lnTo>
                  <a:pt x="3493730" y="1409125"/>
                </a:lnTo>
                <a:lnTo>
                  <a:pt x="3515849" y="1554054"/>
                </a:lnTo>
                <a:lnTo>
                  <a:pt x="3525860" y="1691042"/>
                </a:lnTo>
                <a:lnTo>
                  <a:pt x="3529584" y="1764792"/>
                </a:lnTo>
                <a:cubicBezTo>
                  <a:pt x="3529584" y="2191210"/>
                  <a:pt x="3378350" y="2582304"/>
                  <a:pt x="3126592" y="2887364"/>
                </a:cubicBezTo>
                <a:lnTo>
                  <a:pt x="3066472" y="2953512"/>
                </a:lnTo>
                <a:lnTo>
                  <a:pt x="463112" y="2953512"/>
                </a:lnTo>
                <a:lnTo>
                  <a:pt x="402993" y="2887364"/>
                </a:lnTo>
                <a:cubicBezTo>
                  <a:pt x="151235" y="2582304"/>
                  <a:pt x="0" y="2191210"/>
                  <a:pt x="0" y="1764792"/>
                </a:cubicBezTo>
                <a:cubicBezTo>
                  <a:pt x="0" y="790124"/>
                  <a:pt x="790124" y="0"/>
                  <a:pt x="1764792" y="0"/>
                </a:cubicBezTo>
                <a:close/>
              </a:path>
            </a:pathLst>
          </a:custGeom>
        </p:spPr>
        <p:txBody>
          <a:bodyPr wrap="square" rtlCol="0" anchor="ctr">
            <a:noAutofit/>
          </a:bodyPr>
          <a:lstStyle>
            <a:lvl1pPr marL="0" indent="0" algn="ctr">
              <a:buNone/>
              <a:defRPr lang="es-ES"/>
            </a:lvl1pPr>
          </a:lstStyle>
          <a:p>
            <a:pPr rtl="0"/>
            <a:r>
              <a:rPr lang="es-ES"/>
              <a:t>Haga clic en el icono para agregar una imagen</a:t>
            </a:r>
            <a:endParaRPr lang="es-ES" dirty="0"/>
          </a:p>
        </p:txBody>
      </p:sp>
      <p:sp>
        <p:nvSpPr>
          <p:cNvPr id="13" name="Marcador de texto 2">
            <a:extLst>
              <a:ext uri="{FF2B5EF4-FFF2-40B4-BE49-F238E27FC236}">
                <a16:creationId xmlns:a16="http://schemas.microsoft.com/office/drawing/2014/main" id="{8BB0E618-3DD8-1049-1558-9E0EA2744568}"/>
              </a:ext>
            </a:extLst>
          </p:cNvPr>
          <p:cNvSpPr>
            <a:spLocks noGrp="1"/>
          </p:cNvSpPr>
          <p:nvPr>
            <p:ph type="body" idx="1"/>
          </p:nvPr>
        </p:nvSpPr>
        <p:spPr>
          <a:xfrm>
            <a:off x="8385048" y="2953512"/>
            <a:ext cx="2743200" cy="365760"/>
          </a:xfrm>
        </p:spPr>
        <p:txBody>
          <a:bodyPr rtlCol="0" anchor="t"/>
          <a:lstStyle>
            <a:lvl1pPr marL="0" indent="0">
              <a:lnSpc>
                <a:spcPts val="1800"/>
              </a:lnSpc>
              <a:buNone/>
              <a:defRPr lang="es-ES" sz="2000" b="0" cap="all" spc="300" baseline="0"/>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modificar los estilos de texto del patrón</a:t>
            </a:r>
          </a:p>
        </p:txBody>
      </p:sp>
      <p:sp>
        <p:nvSpPr>
          <p:cNvPr id="14" name="Marcador de contenido 3">
            <a:extLst>
              <a:ext uri="{FF2B5EF4-FFF2-40B4-BE49-F238E27FC236}">
                <a16:creationId xmlns:a16="http://schemas.microsoft.com/office/drawing/2014/main" id="{7C5B3D57-5BE1-5453-C9A9-1D2C9BA69E07}"/>
              </a:ext>
            </a:extLst>
          </p:cNvPr>
          <p:cNvSpPr>
            <a:spLocks noGrp="1"/>
          </p:cNvSpPr>
          <p:nvPr>
            <p:ph sz="half" idx="2"/>
          </p:nvPr>
        </p:nvSpPr>
        <p:spPr>
          <a:xfrm>
            <a:off x="8385048" y="3291840"/>
            <a:ext cx="2743200" cy="1371600"/>
          </a:xfrm>
        </p:spPr>
        <p:txBody>
          <a:bodyPr rtlCol="0"/>
          <a:lstStyle>
            <a:lvl1pPr>
              <a:spcBef>
                <a:spcPts val="1000"/>
              </a:spcBef>
              <a:defRPr lang="es-ES" sz="1400"/>
            </a:lvl1pPr>
            <a:lvl2pPr marL="457200">
              <a:spcBef>
                <a:spcPts val="1000"/>
              </a:spcBef>
              <a:defRPr lang="es-ES" sz="1200"/>
            </a:lvl2pPr>
            <a:lvl3pPr marL="685800">
              <a:spcBef>
                <a:spcPts val="1000"/>
              </a:spcBef>
              <a:defRPr lang="es-ES" sz="1100"/>
            </a:lvl3pPr>
            <a:lvl4pPr marL="914400">
              <a:spcBef>
                <a:spcPts val="1000"/>
              </a:spcBef>
              <a:defRPr lang="es-ES" sz="1050"/>
            </a:lvl4pPr>
            <a:lvl5pPr marL="1143000">
              <a:spcBef>
                <a:spcPts val="1000"/>
              </a:spcBef>
              <a:defRPr lang="es-ES" sz="105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5" name="Marcador de texto 4">
            <a:extLst>
              <a:ext uri="{FF2B5EF4-FFF2-40B4-BE49-F238E27FC236}">
                <a16:creationId xmlns:a16="http://schemas.microsoft.com/office/drawing/2014/main" id="{A69BFA07-DA9D-CEA3-F4F4-17FBDE30783C}"/>
              </a:ext>
            </a:extLst>
          </p:cNvPr>
          <p:cNvSpPr>
            <a:spLocks noGrp="1"/>
          </p:cNvSpPr>
          <p:nvPr>
            <p:ph type="body" sz="quarter" idx="3"/>
          </p:nvPr>
        </p:nvSpPr>
        <p:spPr>
          <a:xfrm>
            <a:off x="8385048" y="4910328"/>
            <a:ext cx="2743200" cy="365760"/>
          </a:xfrm>
        </p:spPr>
        <p:txBody>
          <a:bodyPr rtlCol="0" anchor="t"/>
          <a:lstStyle>
            <a:lvl1pPr marL="0" indent="0">
              <a:lnSpc>
                <a:spcPts val="1800"/>
              </a:lnSpc>
              <a:buNone/>
              <a:defRPr lang="es-ES" sz="2000" b="0" cap="all" spc="300" baseline="0"/>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modificar los estilos de texto del patrón</a:t>
            </a:r>
          </a:p>
        </p:txBody>
      </p:sp>
      <p:sp>
        <p:nvSpPr>
          <p:cNvPr id="18" name="Marcador de contenido 3">
            <a:extLst>
              <a:ext uri="{FF2B5EF4-FFF2-40B4-BE49-F238E27FC236}">
                <a16:creationId xmlns:a16="http://schemas.microsoft.com/office/drawing/2014/main" id="{EE4333DB-F2DE-4E8A-4060-B769CDD6F275}"/>
              </a:ext>
            </a:extLst>
          </p:cNvPr>
          <p:cNvSpPr>
            <a:spLocks noGrp="1"/>
          </p:cNvSpPr>
          <p:nvPr>
            <p:ph sz="half" idx="14"/>
          </p:nvPr>
        </p:nvSpPr>
        <p:spPr>
          <a:xfrm>
            <a:off x="8385048" y="5266944"/>
            <a:ext cx="2743200" cy="1371600"/>
          </a:xfrm>
        </p:spPr>
        <p:txBody>
          <a:bodyPr rtlCol="0"/>
          <a:lstStyle>
            <a:lvl1pPr>
              <a:spcBef>
                <a:spcPts val="1000"/>
              </a:spcBef>
              <a:defRPr lang="es-ES" sz="1400"/>
            </a:lvl1pPr>
            <a:lvl2pPr marL="457200">
              <a:spcBef>
                <a:spcPts val="1000"/>
              </a:spcBef>
              <a:defRPr lang="es-ES" sz="1200"/>
            </a:lvl2pPr>
            <a:lvl3pPr marL="685800">
              <a:spcBef>
                <a:spcPts val="1000"/>
              </a:spcBef>
              <a:defRPr lang="es-ES" sz="1100"/>
            </a:lvl3pPr>
            <a:lvl4pPr marL="914400">
              <a:spcBef>
                <a:spcPts val="1000"/>
              </a:spcBef>
              <a:defRPr lang="es-ES" sz="1050"/>
            </a:lvl4pPr>
            <a:lvl5pPr marL="1143000">
              <a:spcBef>
                <a:spcPts val="1000"/>
              </a:spcBef>
              <a:defRPr lang="es-ES" sz="105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1" name="Forma libre 18">
            <a:extLst>
              <a:ext uri="{FF2B5EF4-FFF2-40B4-BE49-F238E27FC236}">
                <a16:creationId xmlns:a16="http://schemas.microsoft.com/office/drawing/2014/main" id="{A830F86E-1388-EEAD-FC67-A809646274EA}"/>
              </a:ext>
            </a:extLst>
          </p:cNvPr>
          <p:cNvSpPr/>
          <p:nvPr userDrawn="1"/>
        </p:nvSpPr>
        <p:spPr>
          <a:xfrm>
            <a:off x="5291625" y="3688261"/>
            <a:ext cx="336443" cy="335943"/>
          </a:xfrm>
          <a:custGeom>
            <a:avLst/>
            <a:gdLst>
              <a:gd name="connsiteX0" fmla="*/ 245094 w 420851"/>
              <a:gd name="connsiteY0" fmla="*/ 135503 h 420225"/>
              <a:gd name="connsiteX1" fmla="*/ 212161 w 420851"/>
              <a:gd name="connsiteY1" fmla="*/ 0 h 420225"/>
              <a:gd name="connsiteX2" fmla="*/ 176994 w 420851"/>
              <a:gd name="connsiteY2" fmla="*/ 134928 h 420225"/>
              <a:gd name="connsiteX3" fmla="*/ 135701 w 420851"/>
              <a:gd name="connsiteY3" fmla="*/ 175494 h 420225"/>
              <a:gd name="connsiteX4" fmla="*/ 0 w 420851"/>
              <a:gd name="connsiteY4" fmla="*/ 208377 h 420225"/>
              <a:gd name="connsiteX5" fmla="*/ 135125 w 420851"/>
              <a:gd name="connsiteY5" fmla="*/ 243491 h 420225"/>
              <a:gd name="connsiteX6" fmla="*/ 175752 w 420851"/>
              <a:gd name="connsiteY6" fmla="*/ 284722 h 420225"/>
              <a:gd name="connsiteX7" fmla="*/ 208685 w 420851"/>
              <a:gd name="connsiteY7" fmla="*/ 420225 h 420225"/>
              <a:gd name="connsiteX8" fmla="*/ 243858 w 420851"/>
              <a:gd name="connsiteY8" fmla="*/ 285304 h 420225"/>
              <a:gd name="connsiteX9" fmla="*/ 285145 w 420851"/>
              <a:gd name="connsiteY9" fmla="*/ 244731 h 420225"/>
              <a:gd name="connsiteX10" fmla="*/ 420852 w 420851"/>
              <a:gd name="connsiteY10" fmla="*/ 211848 h 420225"/>
              <a:gd name="connsiteX11" fmla="*/ 285727 w 420851"/>
              <a:gd name="connsiteY11" fmla="*/ 176734 h 420225"/>
              <a:gd name="connsiteX12" fmla="*/ 245094 w 420851"/>
              <a:gd name="connsiteY12" fmla="*/ 135503 h 42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0851" h="420225">
                <a:moveTo>
                  <a:pt x="245094" y="135503"/>
                </a:moveTo>
                <a:lnTo>
                  <a:pt x="212161" y="0"/>
                </a:lnTo>
                <a:lnTo>
                  <a:pt x="176994" y="134928"/>
                </a:lnTo>
                <a:cubicBezTo>
                  <a:pt x="171783" y="155003"/>
                  <a:pt x="155896" y="170541"/>
                  <a:pt x="135701" y="175494"/>
                </a:cubicBezTo>
                <a:lnTo>
                  <a:pt x="0" y="208377"/>
                </a:lnTo>
                <a:lnTo>
                  <a:pt x="135125" y="243491"/>
                </a:lnTo>
                <a:cubicBezTo>
                  <a:pt x="155230" y="248700"/>
                  <a:pt x="170791" y="264564"/>
                  <a:pt x="175752" y="284722"/>
                </a:cubicBezTo>
                <a:lnTo>
                  <a:pt x="208685" y="420225"/>
                </a:lnTo>
                <a:lnTo>
                  <a:pt x="243858" y="285304"/>
                </a:lnTo>
                <a:cubicBezTo>
                  <a:pt x="249069" y="265222"/>
                  <a:pt x="264956" y="249691"/>
                  <a:pt x="285145" y="244731"/>
                </a:cubicBezTo>
                <a:lnTo>
                  <a:pt x="420852" y="211848"/>
                </a:lnTo>
                <a:lnTo>
                  <a:pt x="285727" y="176734"/>
                </a:lnTo>
                <a:cubicBezTo>
                  <a:pt x="265532" y="171531"/>
                  <a:pt x="249978" y="155668"/>
                  <a:pt x="245094" y="135503"/>
                </a:cubicBezTo>
                <a:close/>
              </a:path>
            </a:pathLst>
          </a:custGeom>
          <a:solidFill>
            <a:schemeClr val="accent1"/>
          </a:solidFill>
          <a:ln w="6391" cap="flat">
            <a:noFill/>
            <a:prstDash val="solid"/>
            <a:miter/>
          </a:ln>
        </p:spPr>
        <p:txBody>
          <a:bodyPr rtlCol="0" anchor="ctr"/>
          <a:lstStyle>
            <a:defPPr>
              <a:defRPr lang="es-ES"/>
            </a:defPPr>
          </a:lstStyle>
          <a:p>
            <a:pPr rtl="0"/>
            <a:endParaRPr lang="es-ES" dirty="0"/>
          </a:p>
        </p:txBody>
      </p:sp>
      <p:sp>
        <p:nvSpPr>
          <p:cNvPr id="12" name="Forma libre 20">
            <a:extLst>
              <a:ext uri="{FF2B5EF4-FFF2-40B4-BE49-F238E27FC236}">
                <a16:creationId xmlns:a16="http://schemas.microsoft.com/office/drawing/2014/main" id="{6D5DA098-79B0-3BFD-6CD4-810E3FC3CDB4}"/>
              </a:ext>
            </a:extLst>
          </p:cNvPr>
          <p:cNvSpPr/>
          <p:nvPr userDrawn="1"/>
        </p:nvSpPr>
        <p:spPr>
          <a:xfrm>
            <a:off x="5992956" y="4402932"/>
            <a:ext cx="608093" cy="607179"/>
          </a:xfrm>
          <a:custGeom>
            <a:avLst/>
            <a:gdLst>
              <a:gd name="connsiteX0" fmla="*/ 354141 w 608093"/>
              <a:gd name="connsiteY0" fmla="*/ 195787 h 607179"/>
              <a:gd name="connsiteX1" fmla="*/ 306556 w 608093"/>
              <a:gd name="connsiteY1" fmla="*/ 0 h 607179"/>
              <a:gd name="connsiteX2" fmla="*/ 255745 w 608093"/>
              <a:gd name="connsiteY2" fmla="*/ 194952 h 607179"/>
              <a:gd name="connsiteX3" fmla="*/ 196081 w 608093"/>
              <a:gd name="connsiteY3" fmla="*/ 253568 h 607179"/>
              <a:gd name="connsiteX4" fmla="*/ 0 w 608093"/>
              <a:gd name="connsiteY4" fmla="*/ 301082 h 607179"/>
              <a:gd name="connsiteX5" fmla="*/ 195243 w 608093"/>
              <a:gd name="connsiteY5" fmla="*/ 351820 h 607179"/>
              <a:gd name="connsiteX6" fmla="*/ 253953 w 608093"/>
              <a:gd name="connsiteY6" fmla="*/ 411392 h 607179"/>
              <a:gd name="connsiteX7" fmla="*/ 301538 w 608093"/>
              <a:gd name="connsiteY7" fmla="*/ 607179 h 607179"/>
              <a:gd name="connsiteX8" fmla="*/ 352349 w 608093"/>
              <a:gd name="connsiteY8" fmla="*/ 412227 h 607179"/>
              <a:gd name="connsiteX9" fmla="*/ 412012 w 608093"/>
              <a:gd name="connsiteY9" fmla="*/ 353611 h 607179"/>
              <a:gd name="connsiteX10" fmla="*/ 608094 w 608093"/>
              <a:gd name="connsiteY10" fmla="*/ 306097 h 607179"/>
              <a:gd name="connsiteX11" fmla="*/ 412851 w 608093"/>
              <a:gd name="connsiteY11" fmla="*/ 255359 h 607179"/>
              <a:gd name="connsiteX12" fmla="*/ 354141 w 608093"/>
              <a:gd name="connsiteY12" fmla="*/ 195787 h 60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93" h="607179">
                <a:moveTo>
                  <a:pt x="354141" y="195787"/>
                </a:moveTo>
                <a:lnTo>
                  <a:pt x="306556" y="0"/>
                </a:lnTo>
                <a:lnTo>
                  <a:pt x="255745" y="194952"/>
                </a:lnTo>
                <a:cubicBezTo>
                  <a:pt x="248211" y="223962"/>
                  <a:pt x="225257" y="246405"/>
                  <a:pt x="196081" y="253568"/>
                </a:cubicBezTo>
                <a:lnTo>
                  <a:pt x="0" y="301082"/>
                </a:lnTo>
                <a:lnTo>
                  <a:pt x="195243" y="351820"/>
                </a:lnTo>
                <a:cubicBezTo>
                  <a:pt x="224297" y="359341"/>
                  <a:pt x="246777" y="382263"/>
                  <a:pt x="253953" y="411392"/>
                </a:cubicBezTo>
                <a:lnTo>
                  <a:pt x="301538" y="607179"/>
                </a:lnTo>
                <a:lnTo>
                  <a:pt x="352349" y="412227"/>
                </a:lnTo>
                <a:cubicBezTo>
                  <a:pt x="359883" y="383218"/>
                  <a:pt x="382836" y="360774"/>
                  <a:pt x="412012" y="353611"/>
                </a:cubicBezTo>
                <a:lnTo>
                  <a:pt x="608094" y="306097"/>
                </a:lnTo>
                <a:lnTo>
                  <a:pt x="412851" y="255359"/>
                </a:lnTo>
                <a:cubicBezTo>
                  <a:pt x="383675" y="247838"/>
                  <a:pt x="361195" y="224916"/>
                  <a:pt x="354141" y="195787"/>
                </a:cubicBezTo>
                <a:close/>
              </a:path>
            </a:pathLst>
          </a:custGeom>
          <a:solidFill>
            <a:schemeClr val="accent1">
              <a:alpha val="75000"/>
            </a:schemeClr>
          </a:solidFill>
          <a:ln w="6391" cap="flat">
            <a:noFill/>
            <a:prstDash val="solid"/>
            <a:miter/>
          </a:ln>
        </p:spPr>
        <p:txBody>
          <a:bodyPr rtlCol="0" anchor="ctr"/>
          <a:lstStyle>
            <a:defPPr>
              <a:defRPr lang="es-ES"/>
            </a:defPPr>
          </a:lstStyle>
          <a:p>
            <a:pPr rtl="0"/>
            <a:endParaRPr lang="es-ES" dirty="0"/>
          </a:p>
        </p:txBody>
      </p:sp>
      <p:sp>
        <p:nvSpPr>
          <p:cNvPr id="17" name="Forma libre 16">
            <a:extLst>
              <a:ext uri="{FF2B5EF4-FFF2-40B4-BE49-F238E27FC236}">
                <a16:creationId xmlns:a16="http://schemas.microsoft.com/office/drawing/2014/main" id="{08519F52-B550-2575-D4FF-6C8DA8A40111}"/>
              </a:ext>
            </a:extLst>
          </p:cNvPr>
          <p:cNvSpPr>
            <a:spLocks noChangeAspect="1"/>
          </p:cNvSpPr>
          <p:nvPr userDrawn="1"/>
        </p:nvSpPr>
        <p:spPr>
          <a:xfrm>
            <a:off x="4545788" y="4446262"/>
            <a:ext cx="745837" cy="1440000"/>
          </a:xfrm>
          <a:custGeom>
            <a:avLst/>
            <a:gdLst>
              <a:gd name="connsiteX0" fmla="*/ 521907 w 842280"/>
              <a:gd name="connsiteY0" fmla="*/ 831285 h 1626204"/>
              <a:gd name="connsiteX1" fmla="*/ 842280 w 842280"/>
              <a:gd name="connsiteY1" fmla="*/ 548136 h 1626204"/>
              <a:gd name="connsiteX2" fmla="*/ 473501 w 842280"/>
              <a:gd name="connsiteY2" fmla="*/ 716458 h 1626204"/>
              <a:gd name="connsiteX3" fmla="*/ 421141 w 842280"/>
              <a:gd name="connsiteY3" fmla="*/ 0 h 1626204"/>
              <a:gd name="connsiteX4" fmla="*/ 368782 w 842280"/>
              <a:gd name="connsiteY4" fmla="*/ 716458 h 1626204"/>
              <a:gd name="connsiteX5" fmla="*/ 0 w 842280"/>
              <a:gd name="connsiteY5" fmla="*/ 548136 h 1626204"/>
              <a:gd name="connsiteX6" fmla="*/ 320376 w 842280"/>
              <a:gd name="connsiteY6" fmla="*/ 831285 h 1626204"/>
              <a:gd name="connsiteX7" fmla="*/ 0 w 842280"/>
              <a:gd name="connsiteY7" fmla="*/ 1114448 h 1626204"/>
              <a:gd name="connsiteX8" fmla="*/ 371352 w 842280"/>
              <a:gd name="connsiteY8" fmla="*/ 944937 h 1626204"/>
              <a:gd name="connsiteX9" fmla="*/ 421141 w 842280"/>
              <a:gd name="connsiteY9" fmla="*/ 1626204 h 1626204"/>
              <a:gd name="connsiteX10" fmla="*/ 470931 w 842280"/>
              <a:gd name="connsiteY10" fmla="*/ 944937 h 1626204"/>
              <a:gd name="connsiteX11" fmla="*/ 842280 w 842280"/>
              <a:gd name="connsiteY11" fmla="*/ 1114448 h 1626204"/>
              <a:gd name="connsiteX12" fmla="*/ 521907 w 842280"/>
              <a:gd name="connsiteY12" fmla="*/ 831285 h 162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2280" h="1626204">
                <a:moveTo>
                  <a:pt x="521907" y="831285"/>
                </a:moveTo>
                <a:lnTo>
                  <a:pt x="842280" y="548136"/>
                </a:lnTo>
                <a:lnTo>
                  <a:pt x="473501" y="716458"/>
                </a:lnTo>
                <a:lnTo>
                  <a:pt x="421141" y="0"/>
                </a:lnTo>
                <a:lnTo>
                  <a:pt x="368782" y="716458"/>
                </a:lnTo>
                <a:lnTo>
                  <a:pt x="0" y="548136"/>
                </a:lnTo>
                <a:lnTo>
                  <a:pt x="320376" y="831285"/>
                </a:lnTo>
                <a:lnTo>
                  <a:pt x="0" y="1114448"/>
                </a:lnTo>
                <a:lnTo>
                  <a:pt x="371352" y="944937"/>
                </a:lnTo>
                <a:lnTo>
                  <a:pt x="421141" y="1626204"/>
                </a:lnTo>
                <a:lnTo>
                  <a:pt x="470931" y="944937"/>
                </a:lnTo>
                <a:lnTo>
                  <a:pt x="842280" y="1114448"/>
                </a:lnTo>
                <a:lnTo>
                  <a:pt x="521907" y="831285"/>
                </a:lnTo>
                <a:close/>
              </a:path>
            </a:pathLst>
          </a:custGeom>
          <a:solidFill>
            <a:schemeClr val="accent1">
              <a:alpha val="85000"/>
            </a:schemeClr>
          </a:solidFill>
          <a:ln w="6391" cap="flat">
            <a:noFill/>
            <a:prstDash val="solid"/>
            <a:miter/>
          </a:ln>
        </p:spPr>
        <p:txBody>
          <a:bodyPr rtlCol="0" anchor="ctr"/>
          <a:lstStyle>
            <a:defPPr>
              <a:defRPr lang="es-ES"/>
            </a:defPPr>
          </a:lstStyle>
          <a:p>
            <a:pPr rtl="0"/>
            <a:endParaRPr lang="es-ES" dirty="0"/>
          </a:p>
        </p:txBody>
      </p:sp>
      <p:sp>
        <p:nvSpPr>
          <p:cNvPr id="19" name="Marcador de texto 2">
            <a:extLst>
              <a:ext uri="{FF2B5EF4-FFF2-40B4-BE49-F238E27FC236}">
                <a16:creationId xmlns:a16="http://schemas.microsoft.com/office/drawing/2014/main" id="{A9D48083-EE32-4556-82EC-A26A3AD3A78F}"/>
              </a:ext>
            </a:extLst>
          </p:cNvPr>
          <p:cNvSpPr>
            <a:spLocks noGrp="1"/>
          </p:cNvSpPr>
          <p:nvPr>
            <p:ph type="body" idx="15"/>
          </p:nvPr>
        </p:nvSpPr>
        <p:spPr>
          <a:xfrm>
            <a:off x="8385048" y="987552"/>
            <a:ext cx="2743200" cy="365760"/>
          </a:xfrm>
        </p:spPr>
        <p:txBody>
          <a:bodyPr rtlCol="0" anchor="t"/>
          <a:lstStyle>
            <a:lvl1pPr marL="0" indent="0">
              <a:lnSpc>
                <a:spcPts val="1800"/>
              </a:lnSpc>
              <a:buNone/>
              <a:defRPr lang="es-ES" sz="2000" b="0" cap="all" spc="300" baseline="0"/>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modificar los estilos de texto del patrón</a:t>
            </a:r>
          </a:p>
        </p:txBody>
      </p:sp>
      <p:sp>
        <p:nvSpPr>
          <p:cNvPr id="22" name="Marcador de contenido 3">
            <a:extLst>
              <a:ext uri="{FF2B5EF4-FFF2-40B4-BE49-F238E27FC236}">
                <a16:creationId xmlns:a16="http://schemas.microsoft.com/office/drawing/2014/main" id="{40AC23EA-1747-DDEE-571E-63DAD9660F56}"/>
              </a:ext>
            </a:extLst>
          </p:cNvPr>
          <p:cNvSpPr>
            <a:spLocks noGrp="1"/>
          </p:cNvSpPr>
          <p:nvPr>
            <p:ph sz="half" idx="16"/>
          </p:nvPr>
        </p:nvSpPr>
        <p:spPr>
          <a:xfrm>
            <a:off x="8385048" y="1325880"/>
            <a:ext cx="2743200" cy="1371600"/>
          </a:xfrm>
        </p:spPr>
        <p:txBody>
          <a:bodyPr rtlCol="0"/>
          <a:lstStyle>
            <a:lvl1pPr>
              <a:spcBef>
                <a:spcPts val="1000"/>
              </a:spcBef>
              <a:defRPr lang="es-ES" sz="1400"/>
            </a:lvl1pPr>
            <a:lvl2pPr marL="457200">
              <a:spcBef>
                <a:spcPts val="1000"/>
              </a:spcBef>
              <a:defRPr lang="es-ES" sz="1200"/>
            </a:lvl2pPr>
            <a:lvl3pPr marL="685800">
              <a:spcBef>
                <a:spcPts val="1000"/>
              </a:spcBef>
              <a:defRPr lang="es-ES" sz="1100"/>
            </a:lvl3pPr>
            <a:lvl4pPr marL="914400">
              <a:spcBef>
                <a:spcPts val="1000"/>
              </a:spcBef>
              <a:defRPr lang="es-ES" sz="1050"/>
            </a:lvl4pPr>
            <a:lvl5pPr marL="1143000">
              <a:spcBef>
                <a:spcPts val="1000"/>
              </a:spcBef>
              <a:defRPr lang="es-ES" sz="105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cxnSp>
        <p:nvCxnSpPr>
          <p:cNvPr id="23" name="Conector recto 22">
            <a:extLst>
              <a:ext uri="{FF2B5EF4-FFF2-40B4-BE49-F238E27FC236}">
                <a16:creationId xmlns:a16="http://schemas.microsoft.com/office/drawing/2014/main" id="{1DBAE159-8E53-2763-DB19-DF122667E6F6}"/>
              </a:ext>
            </a:extLst>
          </p:cNvPr>
          <p:cNvCxnSpPr>
            <a:cxnSpLocks/>
          </p:cNvCxnSpPr>
          <p:nvPr userDrawn="1"/>
        </p:nvCxnSpPr>
        <p:spPr>
          <a:xfrm flipV="1">
            <a:off x="336618" y="6635513"/>
            <a:ext cx="0" cy="222487"/>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EE8B1D44-9CB0-7DD5-CB65-40EF9D2E4623}"/>
              </a:ext>
            </a:extLst>
          </p:cNvPr>
          <p:cNvCxnSpPr>
            <a:cxnSpLocks/>
          </p:cNvCxnSpPr>
          <p:nvPr userDrawn="1"/>
        </p:nvCxnSpPr>
        <p:spPr>
          <a:xfrm flipH="1" flipV="1">
            <a:off x="338040" y="0"/>
            <a:ext cx="1230" cy="232661"/>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C629D9-32B3-1917-DE3E-6BFA1E16363F}"/>
              </a:ext>
            </a:extLst>
          </p:cNvPr>
          <p:cNvCxnSpPr>
            <a:cxnSpLocks/>
          </p:cNvCxnSpPr>
          <p:nvPr userDrawn="1"/>
        </p:nvCxnSpPr>
        <p:spPr>
          <a:xfrm flipV="1">
            <a:off x="336618" y="709416"/>
            <a:ext cx="2652"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0381DEFC-FD4E-CF9A-3224-7989755689A8}"/>
              </a:ext>
            </a:extLst>
          </p:cNvPr>
          <p:cNvCxnSpPr>
            <a:cxnSpLocks/>
          </p:cNvCxnSpPr>
          <p:nvPr userDrawn="1"/>
        </p:nvCxnSpPr>
        <p:spPr>
          <a:xfrm flipV="1">
            <a:off x="336618" y="4668379"/>
            <a:ext cx="1710" cy="1463040"/>
          </a:xfrm>
          <a:prstGeom prst="line">
            <a:avLst/>
          </a:prstGeom>
          <a:ln w="952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Forma libre 3">
            <a:extLst>
              <a:ext uri="{FF2B5EF4-FFF2-40B4-BE49-F238E27FC236}">
                <a16:creationId xmlns:a16="http://schemas.microsoft.com/office/drawing/2014/main" id="{869EA4A1-F714-22A1-3E1D-07E3597FAC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60000"/>
              <a:lumOff val="4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1087206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sumen">
    <p:bg>
      <p:bgPr>
        <a:solidFill>
          <a:schemeClr val="accent3"/>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ACADA-A512-EAA5-9BAA-155F44CFF8A3}"/>
              </a:ext>
            </a:extLst>
          </p:cNvPr>
          <p:cNvSpPr>
            <a:spLocks noGrp="1"/>
          </p:cNvSpPr>
          <p:nvPr>
            <p:ph type="title"/>
          </p:nvPr>
        </p:nvSpPr>
        <p:spPr>
          <a:xfrm>
            <a:off x="1371600" y="987552"/>
            <a:ext cx="6629400" cy="685800"/>
          </a:xfrm>
        </p:spPr>
        <p:txBody>
          <a:bodyPr lIns="0" rtlCol="0" anchor="t"/>
          <a:lstStyle>
            <a:lvl1pPr>
              <a:defRPr lang="es-ES" sz="4300"/>
            </a:lvl1pPr>
          </a:lstStyle>
          <a:p>
            <a:pPr rtl="0"/>
            <a:r>
              <a:rPr lang="es-ES"/>
              <a:t>Haga clic para modificar el estilo de título del patrón</a:t>
            </a:r>
          </a:p>
        </p:txBody>
      </p:sp>
      <p:sp>
        <p:nvSpPr>
          <p:cNvPr id="3" name="Marcador de número de diapositiva 2">
            <a:extLst>
              <a:ext uri="{FF2B5EF4-FFF2-40B4-BE49-F238E27FC236}">
                <a16:creationId xmlns:a16="http://schemas.microsoft.com/office/drawing/2014/main" id="{0865D0C3-0FC4-C056-696D-8B158CF3878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‹Nº›</a:t>
            </a:fld>
            <a:endParaRPr lang="es-ES" dirty="0"/>
          </a:p>
        </p:txBody>
      </p:sp>
      <p:sp>
        <p:nvSpPr>
          <p:cNvPr id="4" name="Marcador de pie de página 3">
            <a:extLst>
              <a:ext uri="{FF2B5EF4-FFF2-40B4-BE49-F238E27FC236}">
                <a16:creationId xmlns:a16="http://schemas.microsoft.com/office/drawing/2014/main" id="{29FD3D84-D4D0-AC32-6659-AFDC84589407}"/>
              </a:ext>
            </a:extLst>
          </p:cNvPr>
          <p:cNvSpPr>
            <a:spLocks noGrp="1"/>
          </p:cNvSpPr>
          <p:nvPr>
            <p:ph type="ftr" sz="quarter" idx="11"/>
          </p:nvPr>
        </p:nvSpPr>
        <p:spPr/>
        <p:txBody>
          <a:bodyPr rtlCol="0"/>
          <a:lstStyle>
            <a:defPPr>
              <a:defRPr lang="es-ES"/>
            </a:defPPr>
          </a:lstStyle>
          <a:p>
            <a:pPr rtl="0"/>
            <a:r>
              <a:rPr lang="es-ES"/>
              <a:t>Joyería fina</a:t>
            </a:r>
          </a:p>
        </p:txBody>
      </p:sp>
      <p:sp>
        <p:nvSpPr>
          <p:cNvPr id="16" name="Marcador de contenido 15">
            <a:extLst>
              <a:ext uri="{FF2B5EF4-FFF2-40B4-BE49-F238E27FC236}">
                <a16:creationId xmlns:a16="http://schemas.microsoft.com/office/drawing/2014/main" id="{A703C2D9-DD90-9998-3993-2CA620B8C791}"/>
              </a:ext>
            </a:extLst>
          </p:cNvPr>
          <p:cNvSpPr>
            <a:spLocks noGrp="1"/>
          </p:cNvSpPr>
          <p:nvPr>
            <p:ph sz="quarter" idx="12"/>
          </p:nvPr>
        </p:nvSpPr>
        <p:spPr>
          <a:xfrm>
            <a:off x="1371600" y="2066544"/>
            <a:ext cx="6629400" cy="3959352"/>
          </a:xfrm>
        </p:spPr>
        <p:txBody>
          <a:bodyPr rtlCol="0"/>
          <a:lstStyle>
            <a:lvl1pPr marL="0" indent="0">
              <a:lnSpc>
                <a:spcPts val="3000"/>
              </a:lnSpc>
              <a:buNone/>
              <a:defRPr lang="es-ES" sz="2000" cap="none" spc="0" baseline="0"/>
            </a:lvl1pPr>
            <a:lvl2pPr>
              <a:defRPr lang="es-ES" sz="2000"/>
            </a:lvl2pPr>
            <a:lvl3pPr>
              <a:defRPr lang="es-ES" sz="2000"/>
            </a:lvl3pPr>
            <a:lvl4pPr>
              <a:defRPr lang="es-ES" sz="2000"/>
            </a:lvl4pPr>
            <a:lvl5pPr>
              <a:defRPr lang="es-ES" sz="2000"/>
            </a:lvl5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25" name="Marcador de posición de imagen 24">
            <a:extLst>
              <a:ext uri="{FF2B5EF4-FFF2-40B4-BE49-F238E27FC236}">
                <a16:creationId xmlns:a16="http://schemas.microsoft.com/office/drawing/2014/main" id="{2A0BD288-550C-EE69-8398-53B6EE5D291B}"/>
              </a:ext>
            </a:extLst>
          </p:cNvPr>
          <p:cNvSpPr>
            <a:spLocks noGrp="1"/>
          </p:cNvSpPr>
          <p:nvPr>
            <p:ph type="pic" sz="quarter" idx="13"/>
          </p:nvPr>
        </p:nvSpPr>
        <p:spPr>
          <a:xfrm>
            <a:off x="8906256" y="1207008"/>
            <a:ext cx="3285744" cy="4389120"/>
          </a:xfrm>
          <a:custGeom>
            <a:avLst/>
            <a:gdLst>
              <a:gd name="connsiteX0" fmla="*/ 2194560 w 3285744"/>
              <a:gd name="connsiteY0" fmla="*/ 0 h 4389120"/>
              <a:gd name="connsiteX1" fmla="*/ 3240618 w 3285744"/>
              <a:gd name="connsiteY1" fmla="*/ 264872 h 4389120"/>
              <a:gd name="connsiteX2" fmla="*/ 3285744 w 3285744"/>
              <a:gd name="connsiteY2" fmla="*/ 292287 h 4389120"/>
              <a:gd name="connsiteX3" fmla="*/ 3285744 w 3285744"/>
              <a:gd name="connsiteY3" fmla="*/ 4096834 h 4389120"/>
              <a:gd name="connsiteX4" fmla="*/ 3240618 w 3285744"/>
              <a:gd name="connsiteY4" fmla="*/ 4124249 h 4389120"/>
              <a:gd name="connsiteX5" fmla="*/ 2194560 w 3285744"/>
              <a:gd name="connsiteY5" fmla="*/ 4389120 h 4389120"/>
              <a:gd name="connsiteX6" fmla="*/ 0 w 3285744"/>
              <a:gd name="connsiteY6" fmla="*/ 2194560 h 4389120"/>
              <a:gd name="connsiteX7" fmla="*/ 2194560 w 3285744"/>
              <a:gd name="connsiteY7" fmla="*/ 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5744" h="4389120">
                <a:moveTo>
                  <a:pt x="2194560" y="0"/>
                </a:moveTo>
                <a:cubicBezTo>
                  <a:pt x="2573317" y="0"/>
                  <a:pt x="2929663" y="95951"/>
                  <a:pt x="3240618" y="264872"/>
                </a:cubicBezTo>
                <a:lnTo>
                  <a:pt x="3285744" y="292287"/>
                </a:lnTo>
                <a:lnTo>
                  <a:pt x="3285744" y="4096834"/>
                </a:lnTo>
                <a:lnTo>
                  <a:pt x="3240618" y="4124249"/>
                </a:lnTo>
                <a:cubicBezTo>
                  <a:pt x="2929663" y="4293169"/>
                  <a:pt x="2573317" y="4389120"/>
                  <a:pt x="2194560" y="4389120"/>
                </a:cubicBezTo>
                <a:cubicBezTo>
                  <a:pt x="982538" y="4389120"/>
                  <a:pt x="0" y="3406582"/>
                  <a:pt x="0" y="2194560"/>
                </a:cubicBezTo>
                <a:cubicBezTo>
                  <a:pt x="0" y="982538"/>
                  <a:pt x="982538" y="0"/>
                  <a:pt x="2194560" y="0"/>
                </a:cubicBezTo>
                <a:close/>
              </a:path>
            </a:pathLst>
          </a:custGeom>
        </p:spPr>
        <p:txBody>
          <a:bodyPr wrap="square" rtlCol="0" anchor="ctr">
            <a:noAutofit/>
          </a:bodyPr>
          <a:lstStyle>
            <a:lvl1pPr marL="0" indent="0" algn="ctr">
              <a:buNone/>
              <a:defRPr lang="es-ES"/>
            </a:lvl1pPr>
          </a:lstStyle>
          <a:p>
            <a:pPr rtl="0"/>
            <a:r>
              <a:rPr lang="es-ES"/>
              <a:t>Haga clic en el icono para agregar una imagen</a:t>
            </a:r>
            <a:endParaRPr lang="es-ES" dirty="0"/>
          </a:p>
        </p:txBody>
      </p:sp>
      <p:sp>
        <p:nvSpPr>
          <p:cNvPr id="5" name="Forma libre 25">
            <a:extLst>
              <a:ext uri="{FF2B5EF4-FFF2-40B4-BE49-F238E27FC236}">
                <a16:creationId xmlns:a16="http://schemas.microsoft.com/office/drawing/2014/main" id="{5CD3D703-1155-2416-0A09-961055D1467F}"/>
              </a:ext>
            </a:extLst>
          </p:cNvPr>
          <p:cNvSpPr/>
          <p:nvPr userDrawn="1"/>
        </p:nvSpPr>
        <p:spPr>
          <a:xfrm>
            <a:off x="9264092" y="5903997"/>
            <a:ext cx="356666" cy="356496"/>
          </a:xfrm>
          <a:custGeom>
            <a:avLst/>
            <a:gdLst>
              <a:gd name="connsiteX0" fmla="*/ 107381 w 258737"/>
              <a:gd name="connsiteY0" fmla="*/ 174923 h 258614"/>
              <a:gd name="connsiteX1" fmla="*/ 126418 w 258737"/>
              <a:gd name="connsiteY1" fmla="*/ 258615 h 258614"/>
              <a:gd name="connsiteX2" fmla="*/ 149248 w 258737"/>
              <a:gd name="connsiteY2" fmla="*/ 175882 h 258614"/>
              <a:gd name="connsiteX3" fmla="*/ 175002 w 258737"/>
              <a:gd name="connsiteY3" fmla="*/ 151282 h 258614"/>
              <a:gd name="connsiteX4" fmla="*/ 258738 w 258737"/>
              <a:gd name="connsiteY4" fmla="*/ 132254 h 258614"/>
              <a:gd name="connsiteX5" fmla="*/ 175968 w 258737"/>
              <a:gd name="connsiteY5" fmla="*/ 109433 h 258614"/>
              <a:gd name="connsiteX6" fmla="*/ 151350 w 258737"/>
              <a:gd name="connsiteY6" fmla="*/ 83698 h 258614"/>
              <a:gd name="connsiteX7" fmla="*/ 132313 w 258737"/>
              <a:gd name="connsiteY7" fmla="*/ 0 h 258614"/>
              <a:gd name="connsiteX8" fmla="*/ 109483 w 258737"/>
              <a:gd name="connsiteY8" fmla="*/ 82733 h 258614"/>
              <a:gd name="connsiteX9" fmla="*/ 83736 w 258737"/>
              <a:gd name="connsiteY9" fmla="*/ 107332 h 258614"/>
              <a:gd name="connsiteX10" fmla="*/ 0 w 258737"/>
              <a:gd name="connsiteY10" fmla="*/ 126361 h 258614"/>
              <a:gd name="connsiteX11" fmla="*/ 82770 w 258737"/>
              <a:gd name="connsiteY11" fmla="*/ 149182 h 258614"/>
              <a:gd name="connsiteX12" fmla="*/ 107381 w 258737"/>
              <a:gd name="connsiteY12" fmla="*/ 174923 h 2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737" h="258614">
                <a:moveTo>
                  <a:pt x="107381" y="174923"/>
                </a:moveTo>
                <a:lnTo>
                  <a:pt x="126418" y="258615"/>
                </a:lnTo>
                <a:lnTo>
                  <a:pt x="149248" y="175882"/>
                </a:lnTo>
                <a:cubicBezTo>
                  <a:pt x="152632" y="163573"/>
                  <a:pt x="162542" y="154153"/>
                  <a:pt x="175002" y="151282"/>
                </a:cubicBezTo>
                <a:lnTo>
                  <a:pt x="258738" y="132254"/>
                </a:lnTo>
                <a:lnTo>
                  <a:pt x="175968" y="109433"/>
                </a:lnTo>
                <a:cubicBezTo>
                  <a:pt x="163646" y="106052"/>
                  <a:pt x="154223" y="96146"/>
                  <a:pt x="151350" y="83698"/>
                </a:cubicBezTo>
                <a:lnTo>
                  <a:pt x="132313" y="0"/>
                </a:lnTo>
                <a:lnTo>
                  <a:pt x="109483" y="82733"/>
                </a:lnTo>
                <a:cubicBezTo>
                  <a:pt x="106099" y="95042"/>
                  <a:pt x="96189" y="104462"/>
                  <a:pt x="83736" y="107332"/>
                </a:cubicBezTo>
                <a:lnTo>
                  <a:pt x="0" y="126361"/>
                </a:lnTo>
                <a:lnTo>
                  <a:pt x="82770" y="149182"/>
                </a:lnTo>
                <a:cubicBezTo>
                  <a:pt x="95135" y="152563"/>
                  <a:pt x="104559" y="162469"/>
                  <a:pt x="107381" y="174923"/>
                </a:cubicBezTo>
                <a:close/>
              </a:path>
            </a:pathLst>
          </a:custGeom>
          <a:solidFill>
            <a:schemeClr val="accent1">
              <a:alpha val="85000"/>
            </a:schemeClr>
          </a:solidFill>
          <a:ln w="6310" cap="flat">
            <a:noFill/>
            <a:prstDash val="solid"/>
            <a:miter/>
          </a:ln>
        </p:spPr>
        <p:txBody>
          <a:bodyPr rtlCol="0" anchor="ctr"/>
          <a:lstStyle>
            <a:defPPr>
              <a:defRPr lang="es-ES"/>
            </a:defPPr>
          </a:lstStyle>
          <a:p>
            <a:pPr rtl="0"/>
            <a:endParaRPr lang="es-ES" dirty="0"/>
          </a:p>
        </p:txBody>
      </p:sp>
      <p:sp>
        <p:nvSpPr>
          <p:cNvPr id="6" name="Forma libre 31">
            <a:extLst>
              <a:ext uri="{FF2B5EF4-FFF2-40B4-BE49-F238E27FC236}">
                <a16:creationId xmlns:a16="http://schemas.microsoft.com/office/drawing/2014/main" id="{9771A880-CDD8-B775-23B3-CD38F09BF455}"/>
              </a:ext>
            </a:extLst>
          </p:cNvPr>
          <p:cNvSpPr/>
          <p:nvPr userDrawn="1"/>
        </p:nvSpPr>
        <p:spPr>
          <a:xfrm>
            <a:off x="7963189" y="5327353"/>
            <a:ext cx="700638" cy="681395"/>
          </a:xfrm>
          <a:custGeom>
            <a:avLst/>
            <a:gdLst>
              <a:gd name="connsiteX0" fmla="*/ 700639 w 700638"/>
              <a:gd name="connsiteY0" fmla="*/ 417159 h 681395"/>
              <a:gd name="connsiteX1" fmla="*/ 447399 w 700638"/>
              <a:gd name="connsiteY1" fmla="*/ 309833 h 681395"/>
              <a:gd name="connsiteX2" fmla="*/ 591832 w 700638"/>
              <a:gd name="connsiteY2" fmla="*/ 76386 h 681395"/>
              <a:gd name="connsiteX3" fmla="*/ 372140 w 700638"/>
              <a:gd name="connsiteY3" fmla="*/ 241441 h 681395"/>
              <a:gd name="connsiteX4" fmla="*/ 241512 w 700638"/>
              <a:gd name="connsiteY4" fmla="*/ 0 h 681395"/>
              <a:gd name="connsiteX5" fmla="*/ 275061 w 700638"/>
              <a:gd name="connsiteY5" fmla="*/ 272230 h 681395"/>
              <a:gd name="connsiteX6" fmla="*/ 0 w 700638"/>
              <a:gd name="connsiteY6" fmla="*/ 264388 h 681395"/>
              <a:gd name="connsiteX7" fmla="*/ 253240 w 700638"/>
              <a:gd name="connsiteY7" fmla="*/ 371563 h 681395"/>
              <a:gd name="connsiteX8" fmla="*/ 108807 w 700638"/>
              <a:gd name="connsiteY8" fmla="*/ 605162 h 681395"/>
              <a:gd name="connsiteX9" fmla="*/ 328499 w 700638"/>
              <a:gd name="connsiteY9" fmla="*/ 439955 h 681395"/>
              <a:gd name="connsiteX10" fmla="*/ 459127 w 700638"/>
              <a:gd name="connsiteY10" fmla="*/ 681396 h 681395"/>
              <a:gd name="connsiteX11" fmla="*/ 425730 w 700638"/>
              <a:gd name="connsiteY11" fmla="*/ 409166 h 681395"/>
              <a:gd name="connsiteX12" fmla="*/ 700639 w 700638"/>
              <a:gd name="connsiteY12" fmla="*/ 417159 h 68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38" h="681395">
                <a:moveTo>
                  <a:pt x="700639" y="417159"/>
                </a:moveTo>
                <a:lnTo>
                  <a:pt x="447399" y="309833"/>
                </a:lnTo>
                <a:lnTo>
                  <a:pt x="591832" y="76386"/>
                </a:lnTo>
                <a:lnTo>
                  <a:pt x="372140" y="241441"/>
                </a:lnTo>
                <a:lnTo>
                  <a:pt x="241512" y="0"/>
                </a:lnTo>
                <a:lnTo>
                  <a:pt x="275061" y="272230"/>
                </a:lnTo>
                <a:lnTo>
                  <a:pt x="0" y="264388"/>
                </a:lnTo>
                <a:lnTo>
                  <a:pt x="253240" y="371563"/>
                </a:lnTo>
                <a:lnTo>
                  <a:pt x="108807" y="605162"/>
                </a:lnTo>
                <a:lnTo>
                  <a:pt x="328499" y="439955"/>
                </a:lnTo>
                <a:lnTo>
                  <a:pt x="459127" y="681396"/>
                </a:lnTo>
                <a:lnTo>
                  <a:pt x="425730" y="409166"/>
                </a:lnTo>
                <a:lnTo>
                  <a:pt x="700639" y="417159"/>
                </a:lnTo>
                <a:close/>
              </a:path>
            </a:pathLst>
          </a:custGeom>
          <a:solidFill>
            <a:schemeClr val="accent1">
              <a:alpha val="85000"/>
            </a:schemeClr>
          </a:solidFill>
          <a:ln w="6310" cap="flat">
            <a:noFill/>
            <a:prstDash val="solid"/>
            <a:miter/>
          </a:ln>
        </p:spPr>
        <p:txBody>
          <a:bodyPr rtlCol="0" anchor="ctr"/>
          <a:lstStyle>
            <a:defPPr>
              <a:defRPr lang="es-ES"/>
            </a:defPPr>
          </a:lstStyle>
          <a:p>
            <a:pPr rtl="0"/>
            <a:endParaRPr lang="es-ES" dirty="0"/>
          </a:p>
        </p:txBody>
      </p:sp>
      <p:pic>
        <p:nvPicPr>
          <p:cNvPr id="7" name="Gráfico 6">
            <a:extLst>
              <a:ext uri="{FF2B5EF4-FFF2-40B4-BE49-F238E27FC236}">
                <a16:creationId xmlns:a16="http://schemas.microsoft.com/office/drawing/2014/main" id="{27A747B8-56F9-CEF5-09E8-8C110F5CF3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69200" y="5529872"/>
            <a:ext cx="2921880" cy="1328128"/>
          </a:xfrm>
          <a:prstGeom prst="rect">
            <a:avLst/>
          </a:prstGeom>
        </p:spPr>
      </p:pic>
      <p:cxnSp>
        <p:nvCxnSpPr>
          <p:cNvPr id="8" name="Conector recto 7">
            <a:extLst>
              <a:ext uri="{FF2B5EF4-FFF2-40B4-BE49-F238E27FC236}">
                <a16:creationId xmlns:a16="http://schemas.microsoft.com/office/drawing/2014/main" id="{FEC47133-1D93-932D-A698-F9C1A2E5E30C}"/>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CFB22F37-36A2-218F-EA9C-8E98C832AF2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DD6C2974-EBC0-872F-5E27-6E1DE4027DBC}"/>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B14008D9-4C09-85CE-EB6E-33640F74153E}"/>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orma libre 3">
            <a:extLst>
              <a:ext uri="{FF2B5EF4-FFF2-40B4-BE49-F238E27FC236}">
                <a16:creationId xmlns:a16="http://schemas.microsoft.com/office/drawing/2014/main" id="{7BB952F0-2ECF-DCE8-74BA-BF1316D7548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2709870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erre">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FA2E8-50A1-4465-AC33-6FAC0E7736E9}"/>
              </a:ext>
            </a:extLst>
          </p:cNvPr>
          <p:cNvSpPr>
            <a:spLocks noGrp="1"/>
          </p:cNvSpPr>
          <p:nvPr>
            <p:ph type="title"/>
          </p:nvPr>
        </p:nvSpPr>
        <p:spPr>
          <a:xfrm>
            <a:off x="1069848" y="4517136"/>
            <a:ext cx="10058400" cy="1371600"/>
          </a:xfrm>
          <a:prstGeom prst="rect">
            <a:avLst/>
          </a:prstGeom>
        </p:spPr>
        <p:txBody>
          <a:bodyPr lIns="0" tIns="0" rIns="0" bIns="0" rtlCol="0" anchor="b"/>
          <a:lstStyle>
            <a:lvl1pPr algn="ctr">
              <a:lnSpc>
                <a:spcPts val="5800"/>
              </a:lnSpc>
              <a:defRPr lang="es-ES" sz="4800" baseline="0"/>
            </a:lvl1pPr>
          </a:lstStyle>
          <a:p>
            <a:pPr rtl="0"/>
            <a:r>
              <a:rPr lang="es-ES"/>
              <a:t>Haga clic para modificar el estilo de título del patrón</a:t>
            </a:r>
          </a:p>
        </p:txBody>
      </p:sp>
      <p:sp>
        <p:nvSpPr>
          <p:cNvPr id="12" name="Marcador de posición de imagen 7">
            <a:extLst>
              <a:ext uri="{FF2B5EF4-FFF2-40B4-BE49-F238E27FC236}">
                <a16:creationId xmlns:a16="http://schemas.microsoft.com/office/drawing/2014/main" id="{1B16F6AA-935F-5323-434B-E4E99948A36D}"/>
              </a:ext>
            </a:extLst>
          </p:cNvPr>
          <p:cNvSpPr>
            <a:spLocks noGrp="1"/>
          </p:cNvSpPr>
          <p:nvPr>
            <p:ph type="pic" sz="quarter" idx="10"/>
          </p:nvPr>
        </p:nvSpPr>
        <p:spPr>
          <a:xfrm>
            <a:off x="4581144" y="850392"/>
            <a:ext cx="3026664" cy="3026664"/>
          </a:xfrm>
          <a:prstGeom prst="ellipse">
            <a:avLst/>
          </a:prstGeom>
        </p:spPr>
        <p:txBody>
          <a:bodyPr rtlCol="0" anchor="ctr"/>
          <a:lstStyle>
            <a:lvl1pPr marL="0" indent="0" algn="ctr">
              <a:buNone/>
              <a:defRPr lang="es-ES"/>
            </a:lvl1pPr>
          </a:lstStyle>
          <a:p>
            <a:pPr rtl="0"/>
            <a:r>
              <a:rPr lang="es-ES"/>
              <a:t>Haga clic en el icono para agregar una imagen</a:t>
            </a:r>
            <a:endParaRPr lang="es-ES" dirty="0"/>
          </a:p>
        </p:txBody>
      </p:sp>
      <p:sp>
        <p:nvSpPr>
          <p:cNvPr id="13" name="Subtítulo 2">
            <a:extLst>
              <a:ext uri="{FF2B5EF4-FFF2-40B4-BE49-F238E27FC236}">
                <a16:creationId xmlns:a16="http://schemas.microsoft.com/office/drawing/2014/main" id="{AB6213F4-C0BB-1106-4CB8-22B91964832D}"/>
              </a:ext>
            </a:extLst>
          </p:cNvPr>
          <p:cNvSpPr>
            <a:spLocks noGrp="1"/>
          </p:cNvSpPr>
          <p:nvPr>
            <p:ph type="subTitle" idx="1"/>
          </p:nvPr>
        </p:nvSpPr>
        <p:spPr>
          <a:xfrm>
            <a:off x="1066800" y="5989320"/>
            <a:ext cx="10058400" cy="228600"/>
          </a:xfrm>
        </p:spPr>
        <p:txBody>
          <a:bodyPr lIns="91440" tIns="45720" rIns="91440" bIns="45720" rtlCol="0">
            <a:noAutofit/>
          </a:bodyPr>
          <a:lstStyle>
            <a:lvl1pPr marL="0" indent="0" algn="ctr">
              <a:lnSpc>
                <a:spcPct val="100000"/>
              </a:lnSpc>
              <a:spcBef>
                <a:spcPts val="0"/>
              </a:spcBef>
              <a:buNone/>
              <a:defRPr lang="es-ES" sz="1400" cap="all" spc="300" baseline="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modificar el estilo de subtítulo del patrón</a:t>
            </a:r>
          </a:p>
        </p:txBody>
      </p:sp>
      <p:sp>
        <p:nvSpPr>
          <p:cNvPr id="19" name="Forma libre 14">
            <a:extLst>
              <a:ext uri="{FF2B5EF4-FFF2-40B4-BE49-F238E27FC236}">
                <a16:creationId xmlns:a16="http://schemas.microsoft.com/office/drawing/2014/main" id="{0362CD22-E2FC-53A3-52BD-BDB46C1A930A}"/>
              </a:ext>
            </a:extLst>
          </p:cNvPr>
          <p:cNvSpPr/>
          <p:nvPr userDrawn="1"/>
        </p:nvSpPr>
        <p:spPr>
          <a:xfrm>
            <a:off x="8933791" y="1106260"/>
            <a:ext cx="912393" cy="898852"/>
          </a:xfrm>
          <a:custGeom>
            <a:avLst/>
            <a:gdLst>
              <a:gd name="connsiteX0" fmla="*/ 912393 w 912393"/>
              <a:gd name="connsiteY0" fmla="*/ 550288 h 898852"/>
              <a:gd name="connsiteX1" fmla="*/ 582601 w 912393"/>
              <a:gd name="connsiteY1" fmla="*/ 408712 h 898852"/>
              <a:gd name="connsiteX2" fmla="*/ 770719 w 912393"/>
              <a:gd name="connsiteY2" fmla="*/ 100760 h 898852"/>
              <a:gd name="connsiteX3" fmla="*/ 484582 w 912393"/>
              <a:gd name="connsiteY3" fmla="*/ 318491 h 898852"/>
              <a:gd name="connsiteX4" fmla="*/ 314522 w 912393"/>
              <a:gd name="connsiteY4" fmla="*/ 0 h 898852"/>
              <a:gd name="connsiteX5" fmla="*/ 358178 w 912393"/>
              <a:gd name="connsiteY5" fmla="*/ 359111 h 898852"/>
              <a:gd name="connsiteX6" fmla="*/ 0 w 912393"/>
              <a:gd name="connsiteY6" fmla="*/ 348761 h 898852"/>
              <a:gd name="connsiteX7" fmla="*/ 329792 w 912393"/>
              <a:gd name="connsiteY7" fmla="*/ 490141 h 898852"/>
              <a:gd name="connsiteX8" fmla="*/ 141674 w 912393"/>
              <a:gd name="connsiteY8" fmla="*/ 798289 h 898852"/>
              <a:gd name="connsiteX9" fmla="*/ 427811 w 912393"/>
              <a:gd name="connsiteY9" fmla="*/ 580361 h 898852"/>
              <a:gd name="connsiteX10" fmla="*/ 597871 w 912393"/>
              <a:gd name="connsiteY10" fmla="*/ 898852 h 898852"/>
              <a:gd name="connsiteX11" fmla="*/ 554406 w 912393"/>
              <a:gd name="connsiteY11" fmla="*/ 539742 h 898852"/>
              <a:gd name="connsiteX12" fmla="*/ 912393 w 912393"/>
              <a:gd name="connsiteY12" fmla="*/ 550288 h 89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2393" h="898852">
                <a:moveTo>
                  <a:pt x="912393" y="550288"/>
                </a:moveTo>
                <a:lnTo>
                  <a:pt x="582601" y="408712"/>
                </a:lnTo>
                <a:lnTo>
                  <a:pt x="770719" y="100760"/>
                </a:lnTo>
                <a:lnTo>
                  <a:pt x="484582" y="318491"/>
                </a:lnTo>
                <a:lnTo>
                  <a:pt x="314522" y="0"/>
                </a:lnTo>
                <a:lnTo>
                  <a:pt x="358178" y="359111"/>
                </a:lnTo>
                <a:lnTo>
                  <a:pt x="0" y="348761"/>
                </a:lnTo>
                <a:lnTo>
                  <a:pt x="329792" y="490141"/>
                </a:lnTo>
                <a:lnTo>
                  <a:pt x="141674" y="798289"/>
                </a:lnTo>
                <a:lnTo>
                  <a:pt x="427811" y="580361"/>
                </a:lnTo>
                <a:lnTo>
                  <a:pt x="597871" y="898852"/>
                </a:lnTo>
                <a:lnTo>
                  <a:pt x="554406" y="539742"/>
                </a:lnTo>
                <a:lnTo>
                  <a:pt x="912393" y="550288"/>
                </a:lnTo>
                <a:close/>
              </a:path>
            </a:pathLst>
          </a:custGeom>
          <a:solidFill>
            <a:schemeClr val="accent1">
              <a:alpha val="75000"/>
            </a:schemeClr>
          </a:solidFill>
          <a:ln w="6334" cap="flat">
            <a:noFill/>
            <a:prstDash val="solid"/>
            <a:miter/>
          </a:ln>
        </p:spPr>
        <p:txBody>
          <a:bodyPr rtlCol="0" anchor="ctr"/>
          <a:lstStyle>
            <a:defPPr>
              <a:defRPr lang="es-ES"/>
            </a:defPPr>
          </a:lstStyle>
          <a:p>
            <a:pPr rtl="0"/>
            <a:endParaRPr lang="es-ES" dirty="0"/>
          </a:p>
        </p:txBody>
      </p:sp>
      <p:sp>
        <p:nvSpPr>
          <p:cNvPr id="20" name="Forma libre 18">
            <a:extLst>
              <a:ext uri="{FF2B5EF4-FFF2-40B4-BE49-F238E27FC236}">
                <a16:creationId xmlns:a16="http://schemas.microsoft.com/office/drawing/2014/main" id="{8E16870B-03F1-A530-65FC-443A2FE978EF}"/>
              </a:ext>
            </a:extLst>
          </p:cNvPr>
          <p:cNvSpPr/>
          <p:nvPr userDrawn="1"/>
        </p:nvSpPr>
        <p:spPr>
          <a:xfrm>
            <a:off x="8278420" y="935826"/>
            <a:ext cx="278786" cy="259527"/>
          </a:xfrm>
          <a:custGeom>
            <a:avLst/>
            <a:gdLst>
              <a:gd name="connsiteX0" fmla="*/ 171359 w 278786"/>
              <a:gd name="connsiteY0" fmla="*/ 105801 h 259527"/>
              <a:gd name="connsiteX1" fmla="*/ 194980 w 278786"/>
              <a:gd name="connsiteY1" fmla="*/ 0 h 259527"/>
              <a:gd name="connsiteX2" fmla="*/ 134787 w 278786"/>
              <a:gd name="connsiteY2" fmla="*/ 89859 h 259527"/>
              <a:gd name="connsiteX3" fmla="*/ 55491 w 278786"/>
              <a:gd name="connsiteY3" fmla="*/ 16522 h 259527"/>
              <a:gd name="connsiteX4" fmla="*/ 102815 w 278786"/>
              <a:gd name="connsiteY4" fmla="*/ 113918 h 259527"/>
              <a:gd name="connsiteX5" fmla="*/ 0 w 278786"/>
              <a:gd name="connsiteY5" fmla="*/ 146286 h 259527"/>
              <a:gd name="connsiteX6" fmla="*/ 107428 w 278786"/>
              <a:gd name="connsiteY6" fmla="*/ 153727 h 259527"/>
              <a:gd name="connsiteX7" fmla="*/ 83902 w 278786"/>
              <a:gd name="connsiteY7" fmla="*/ 259528 h 259527"/>
              <a:gd name="connsiteX8" fmla="*/ 144095 w 278786"/>
              <a:gd name="connsiteY8" fmla="*/ 169669 h 259527"/>
              <a:gd name="connsiteX9" fmla="*/ 223296 w 278786"/>
              <a:gd name="connsiteY9" fmla="*/ 243007 h 259527"/>
              <a:gd name="connsiteX10" fmla="*/ 176067 w 278786"/>
              <a:gd name="connsiteY10" fmla="*/ 145610 h 259527"/>
              <a:gd name="connsiteX11" fmla="*/ 278787 w 278786"/>
              <a:gd name="connsiteY11" fmla="*/ 113241 h 259527"/>
              <a:gd name="connsiteX12" fmla="*/ 171359 w 278786"/>
              <a:gd name="connsiteY12" fmla="*/ 105801 h 25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786" h="259527">
                <a:moveTo>
                  <a:pt x="171359" y="105801"/>
                </a:moveTo>
                <a:lnTo>
                  <a:pt x="194980" y="0"/>
                </a:lnTo>
                <a:lnTo>
                  <a:pt x="134787" y="89859"/>
                </a:lnTo>
                <a:lnTo>
                  <a:pt x="55491" y="16522"/>
                </a:lnTo>
                <a:lnTo>
                  <a:pt x="102815" y="113918"/>
                </a:lnTo>
                <a:lnTo>
                  <a:pt x="0" y="146286"/>
                </a:lnTo>
                <a:lnTo>
                  <a:pt x="107428" y="153727"/>
                </a:lnTo>
                <a:lnTo>
                  <a:pt x="83902" y="259528"/>
                </a:lnTo>
                <a:lnTo>
                  <a:pt x="144095" y="169669"/>
                </a:lnTo>
                <a:lnTo>
                  <a:pt x="223296" y="243007"/>
                </a:lnTo>
                <a:lnTo>
                  <a:pt x="176067" y="145610"/>
                </a:lnTo>
                <a:lnTo>
                  <a:pt x="278787" y="113241"/>
                </a:lnTo>
                <a:lnTo>
                  <a:pt x="171359" y="105801"/>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21" name="Forma libre 19">
            <a:extLst>
              <a:ext uri="{FF2B5EF4-FFF2-40B4-BE49-F238E27FC236}">
                <a16:creationId xmlns:a16="http://schemas.microsoft.com/office/drawing/2014/main" id="{679E00C2-01F4-D45D-977A-FBD12D585895}"/>
              </a:ext>
            </a:extLst>
          </p:cNvPr>
          <p:cNvSpPr/>
          <p:nvPr userDrawn="1"/>
        </p:nvSpPr>
        <p:spPr>
          <a:xfrm>
            <a:off x="2686045" y="1923510"/>
            <a:ext cx="500548" cy="462086"/>
          </a:xfrm>
          <a:custGeom>
            <a:avLst/>
            <a:gdLst>
              <a:gd name="connsiteX0" fmla="*/ 307673 w 500548"/>
              <a:gd name="connsiteY0" fmla="*/ 188379 h 462086"/>
              <a:gd name="connsiteX1" fmla="*/ 350074 w 500548"/>
              <a:gd name="connsiteY1" fmla="*/ 0 h 462086"/>
              <a:gd name="connsiteX2" fmla="*/ 242000 w 500548"/>
              <a:gd name="connsiteY2" fmla="*/ 159989 h 462086"/>
              <a:gd name="connsiteX3" fmla="*/ 99628 w 500548"/>
              <a:gd name="connsiteY3" fmla="*/ 29415 h 462086"/>
              <a:gd name="connsiteX4" fmla="*/ 184601 w 500548"/>
              <a:gd name="connsiteY4" fmla="*/ 202830 h 462086"/>
              <a:gd name="connsiteX5" fmla="*/ 0 w 500548"/>
              <a:gd name="connsiteY5" fmla="*/ 260458 h 462086"/>
              <a:gd name="connsiteX6" fmla="*/ 192876 w 500548"/>
              <a:gd name="connsiteY6" fmla="*/ 273707 h 462086"/>
              <a:gd name="connsiteX7" fmla="*/ 150646 w 500548"/>
              <a:gd name="connsiteY7" fmla="*/ 462086 h 462086"/>
              <a:gd name="connsiteX8" fmla="*/ 258720 w 500548"/>
              <a:gd name="connsiteY8" fmla="*/ 302090 h 462086"/>
              <a:gd name="connsiteX9" fmla="*/ 400921 w 500548"/>
              <a:gd name="connsiteY9" fmla="*/ 432671 h 462086"/>
              <a:gd name="connsiteX10" fmla="*/ 316119 w 500548"/>
              <a:gd name="connsiteY10" fmla="*/ 259256 h 462086"/>
              <a:gd name="connsiteX11" fmla="*/ 500549 w 500548"/>
              <a:gd name="connsiteY11" fmla="*/ 201628 h 462086"/>
              <a:gd name="connsiteX12" fmla="*/ 307673 w 500548"/>
              <a:gd name="connsiteY12" fmla="*/ 188379 h 4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548" h="462086">
                <a:moveTo>
                  <a:pt x="307673" y="188379"/>
                </a:moveTo>
                <a:lnTo>
                  <a:pt x="350074" y="0"/>
                </a:lnTo>
                <a:lnTo>
                  <a:pt x="242000" y="159989"/>
                </a:lnTo>
                <a:lnTo>
                  <a:pt x="99628" y="29415"/>
                </a:lnTo>
                <a:lnTo>
                  <a:pt x="184601" y="202830"/>
                </a:lnTo>
                <a:lnTo>
                  <a:pt x="0" y="260458"/>
                </a:lnTo>
                <a:lnTo>
                  <a:pt x="192876" y="273707"/>
                </a:lnTo>
                <a:lnTo>
                  <a:pt x="150646" y="462086"/>
                </a:lnTo>
                <a:lnTo>
                  <a:pt x="258720" y="302090"/>
                </a:lnTo>
                <a:lnTo>
                  <a:pt x="400921" y="432671"/>
                </a:lnTo>
                <a:lnTo>
                  <a:pt x="316119" y="259256"/>
                </a:lnTo>
                <a:lnTo>
                  <a:pt x="500549" y="201628"/>
                </a:lnTo>
                <a:lnTo>
                  <a:pt x="307673" y="188379"/>
                </a:lnTo>
                <a:close/>
              </a:path>
            </a:pathLst>
          </a:custGeom>
          <a:solidFill>
            <a:schemeClr val="accent1">
              <a:alpha val="85000"/>
            </a:schemeClr>
          </a:solidFill>
          <a:ln w="6334" cap="flat">
            <a:noFill/>
            <a:prstDash val="solid"/>
            <a:miter/>
          </a:ln>
        </p:spPr>
        <p:txBody>
          <a:bodyPr rtlCol="0" anchor="ctr"/>
          <a:lstStyle>
            <a:defPPr>
              <a:defRPr lang="es-ES"/>
            </a:defPPr>
          </a:lstStyle>
          <a:p>
            <a:pPr rtl="0"/>
            <a:endParaRPr lang="es-ES" dirty="0"/>
          </a:p>
        </p:txBody>
      </p:sp>
      <p:sp>
        <p:nvSpPr>
          <p:cNvPr id="22" name="Forma libre 25">
            <a:extLst>
              <a:ext uri="{FF2B5EF4-FFF2-40B4-BE49-F238E27FC236}">
                <a16:creationId xmlns:a16="http://schemas.microsoft.com/office/drawing/2014/main" id="{C41A8C89-09F6-04A4-73E5-83ED0A3AA9EE}"/>
              </a:ext>
            </a:extLst>
          </p:cNvPr>
          <p:cNvSpPr/>
          <p:nvPr userDrawn="1"/>
        </p:nvSpPr>
        <p:spPr>
          <a:xfrm>
            <a:off x="4356963" y="638640"/>
            <a:ext cx="3478075" cy="2766240"/>
          </a:xfrm>
          <a:custGeom>
            <a:avLst/>
            <a:gdLst>
              <a:gd name="connsiteX0" fmla="*/ 4133844 w 4603362"/>
              <a:gd name="connsiteY0" fmla="*/ 3661222 h 3661222"/>
              <a:gd name="connsiteX1" fmla="*/ 4584284 w 4603362"/>
              <a:gd name="connsiteY1" fmla="*/ 2300334 h 3661222"/>
              <a:gd name="connsiteX2" fmla="*/ 2301675 w 4603362"/>
              <a:gd name="connsiteY2" fmla="*/ 19067 h 3661222"/>
              <a:gd name="connsiteX3" fmla="*/ 19078 w 4603362"/>
              <a:gd name="connsiteY3" fmla="*/ 2300334 h 3661222"/>
              <a:gd name="connsiteX4" fmla="*/ 469538 w 4603362"/>
              <a:gd name="connsiteY4" fmla="*/ 3661222 h 3661222"/>
              <a:gd name="connsiteX5" fmla="*/ 445805 w 4603362"/>
              <a:gd name="connsiteY5" fmla="*/ 3661222 h 3661222"/>
              <a:gd name="connsiteX6" fmla="*/ 0 w 4603362"/>
              <a:gd name="connsiteY6" fmla="*/ 2300334 h 3661222"/>
              <a:gd name="connsiteX7" fmla="*/ 2301675 w 4603362"/>
              <a:gd name="connsiteY7" fmla="*/ 0 h 3661222"/>
              <a:gd name="connsiteX8" fmla="*/ 4603363 w 4603362"/>
              <a:gd name="connsiteY8" fmla="*/ 2300334 h 3661222"/>
              <a:gd name="connsiteX9" fmla="*/ 4157564 w 4603362"/>
              <a:gd name="connsiteY9" fmla="*/ 3661222 h 3661222"/>
              <a:gd name="connsiteX10" fmla="*/ 4133844 w 4603362"/>
              <a:gd name="connsiteY10" fmla="*/ 3661222 h 366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3362" h="3661222">
                <a:moveTo>
                  <a:pt x="4133844" y="3661222"/>
                </a:moveTo>
                <a:cubicBezTo>
                  <a:pt x="4416776" y="3281307"/>
                  <a:pt x="4584284" y="2810364"/>
                  <a:pt x="4584284" y="2300334"/>
                </a:cubicBezTo>
                <a:cubicBezTo>
                  <a:pt x="4584284" y="1040425"/>
                  <a:pt x="3562318" y="19067"/>
                  <a:pt x="2301675" y="19067"/>
                </a:cubicBezTo>
                <a:cubicBezTo>
                  <a:pt x="1041032" y="19067"/>
                  <a:pt x="19078" y="1040425"/>
                  <a:pt x="19078" y="2300334"/>
                </a:cubicBezTo>
                <a:cubicBezTo>
                  <a:pt x="19078" y="2810364"/>
                  <a:pt x="186555" y="3281307"/>
                  <a:pt x="469538" y="3661222"/>
                </a:cubicBezTo>
                <a:lnTo>
                  <a:pt x="445805" y="3661222"/>
                </a:lnTo>
                <a:cubicBezTo>
                  <a:pt x="165556" y="3280125"/>
                  <a:pt x="0" y="2809551"/>
                  <a:pt x="0" y="2300334"/>
                </a:cubicBezTo>
                <a:cubicBezTo>
                  <a:pt x="0" y="1029894"/>
                  <a:pt x="1030494" y="0"/>
                  <a:pt x="2301675" y="0"/>
                </a:cubicBezTo>
                <a:cubicBezTo>
                  <a:pt x="3572875" y="0"/>
                  <a:pt x="4603363" y="1029894"/>
                  <a:pt x="4603363" y="2300334"/>
                </a:cubicBezTo>
                <a:cubicBezTo>
                  <a:pt x="4603363" y="2809551"/>
                  <a:pt x="4437826" y="3280125"/>
                  <a:pt x="4157564" y="3661222"/>
                </a:cubicBezTo>
                <a:lnTo>
                  <a:pt x="4133844" y="3661222"/>
                </a:lnTo>
                <a:close/>
              </a:path>
            </a:pathLst>
          </a:custGeom>
          <a:solidFill>
            <a:schemeClr val="accent1"/>
          </a:solidFill>
          <a:ln w="6357" cap="flat">
            <a:noFill/>
            <a:prstDash val="solid"/>
            <a:miter/>
          </a:ln>
        </p:spPr>
        <p:txBody>
          <a:bodyPr rtlCol="0" anchor="ctr"/>
          <a:lstStyle>
            <a:defPPr>
              <a:defRPr lang="es-ES"/>
            </a:defPPr>
          </a:lstStyle>
          <a:p>
            <a:pPr rtl="0"/>
            <a:endParaRPr lang="es-ES" dirty="0"/>
          </a:p>
        </p:txBody>
      </p:sp>
      <p:sp>
        <p:nvSpPr>
          <p:cNvPr id="23" name="Forma libre 27">
            <a:extLst>
              <a:ext uri="{FF2B5EF4-FFF2-40B4-BE49-F238E27FC236}">
                <a16:creationId xmlns:a16="http://schemas.microsoft.com/office/drawing/2014/main" id="{9583E0D1-023B-39F3-B124-287969DDC550}"/>
              </a:ext>
            </a:extLst>
          </p:cNvPr>
          <p:cNvSpPr/>
          <p:nvPr userDrawn="1"/>
        </p:nvSpPr>
        <p:spPr>
          <a:xfrm>
            <a:off x="11244659" y="616164"/>
            <a:ext cx="502682" cy="980191"/>
          </a:xfrm>
          <a:custGeom>
            <a:avLst/>
            <a:gdLst>
              <a:gd name="connsiteX0" fmla="*/ 452458 w 730205"/>
              <a:gd name="connsiteY0" fmla="*/ 727841 h 1423844"/>
              <a:gd name="connsiteX1" fmla="*/ 730206 w 730205"/>
              <a:gd name="connsiteY1" fmla="*/ 479923 h 1423844"/>
              <a:gd name="connsiteX2" fmla="*/ 410494 w 730205"/>
              <a:gd name="connsiteY2" fmla="*/ 627303 h 1423844"/>
              <a:gd name="connsiteX3" fmla="*/ 365103 w 730205"/>
              <a:gd name="connsiteY3" fmla="*/ 0 h 1423844"/>
              <a:gd name="connsiteX4" fmla="*/ 319711 w 730205"/>
              <a:gd name="connsiteY4" fmla="*/ 627303 h 1423844"/>
              <a:gd name="connsiteX5" fmla="*/ 0 w 730205"/>
              <a:gd name="connsiteY5" fmla="*/ 479923 h 1423844"/>
              <a:gd name="connsiteX6" fmla="*/ 277741 w 730205"/>
              <a:gd name="connsiteY6" fmla="*/ 727841 h 1423844"/>
              <a:gd name="connsiteX7" fmla="*/ 0 w 730205"/>
              <a:gd name="connsiteY7" fmla="*/ 975766 h 1423844"/>
              <a:gd name="connsiteX8" fmla="*/ 321935 w 730205"/>
              <a:gd name="connsiteY8" fmla="*/ 827348 h 1423844"/>
              <a:gd name="connsiteX9" fmla="*/ 365103 w 730205"/>
              <a:gd name="connsiteY9" fmla="*/ 1423844 h 1423844"/>
              <a:gd name="connsiteX10" fmla="*/ 408264 w 730205"/>
              <a:gd name="connsiteY10" fmla="*/ 827348 h 1423844"/>
              <a:gd name="connsiteX11" fmla="*/ 730206 w 730205"/>
              <a:gd name="connsiteY11" fmla="*/ 975766 h 1423844"/>
              <a:gd name="connsiteX12" fmla="*/ 452458 w 730205"/>
              <a:gd name="connsiteY12" fmla="*/ 727841 h 14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205" h="1423844">
                <a:moveTo>
                  <a:pt x="452458" y="727841"/>
                </a:moveTo>
                <a:lnTo>
                  <a:pt x="730206" y="479923"/>
                </a:lnTo>
                <a:lnTo>
                  <a:pt x="410494" y="627303"/>
                </a:lnTo>
                <a:lnTo>
                  <a:pt x="365103" y="0"/>
                </a:lnTo>
                <a:lnTo>
                  <a:pt x="319711" y="627303"/>
                </a:lnTo>
                <a:lnTo>
                  <a:pt x="0" y="479923"/>
                </a:lnTo>
                <a:lnTo>
                  <a:pt x="277741" y="727841"/>
                </a:lnTo>
                <a:lnTo>
                  <a:pt x="0" y="975766"/>
                </a:lnTo>
                <a:lnTo>
                  <a:pt x="321935" y="827348"/>
                </a:lnTo>
                <a:lnTo>
                  <a:pt x="365103" y="1423844"/>
                </a:lnTo>
                <a:lnTo>
                  <a:pt x="408264" y="827348"/>
                </a:lnTo>
                <a:lnTo>
                  <a:pt x="730206" y="975766"/>
                </a:lnTo>
                <a:lnTo>
                  <a:pt x="452458" y="727841"/>
                </a:lnTo>
                <a:close/>
              </a:path>
            </a:pathLst>
          </a:custGeom>
          <a:solidFill>
            <a:schemeClr val="accent1">
              <a:alpha val="60000"/>
            </a:schemeClr>
          </a:solidFill>
          <a:ln w="6334" cap="flat">
            <a:noFill/>
            <a:prstDash val="solid"/>
            <a:miter/>
          </a:ln>
        </p:spPr>
        <p:txBody>
          <a:bodyPr rtlCol="0" anchor="ctr"/>
          <a:lstStyle>
            <a:defPPr>
              <a:defRPr lang="es-ES"/>
            </a:defPPr>
          </a:lstStyle>
          <a:p>
            <a:pPr rtl="0"/>
            <a:endParaRPr lang="es-ES" dirty="0"/>
          </a:p>
        </p:txBody>
      </p:sp>
      <p:sp>
        <p:nvSpPr>
          <p:cNvPr id="24" name="Forma libre 6">
            <a:extLst>
              <a:ext uri="{FF2B5EF4-FFF2-40B4-BE49-F238E27FC236}">
                <a16:creationId xmlns:a16="http://schemas.microsoft.com/office/drawing/2014/main" id="{90EA8969-DFE1-D18C-5372-653405CDCEE7}"/>
              </a:ext>
            </a:extLst>
          </p:cNvPr>
          <p:cNvSpPr/>
          <p:nvPr userDrawn="1"/>
        </p:nvSpPr>
        <p:spPr>
          <a:xfrm>
            <a:off x="3594033" y="2486580"/>
            <a:ext cx="494212" cy="493735"/>
          </a:xfrm>
          <a:custGeom>
            <a:avLst/>
            <a:gdLst>
              <a:gd name="connsiteX0" fmla="*/ 287848 w 494212"/>
              <a:gd name="connsiteY0" fmla="*/ 159205 h 493735"/>
              <a:gd name="connsiteX1" fmla="*/ 249134 w 494212"/>
              <a:gd name="connsiteY1" fmla="*/ 0 h 493735"/>
              <a:gd name="connsiteX2" fmla="*/ 207823 w 494212"/>
              <a:gd name="connsiteY2" fmla="*/ 158527 h 493735"/>
              <a:gd name="connsiteX3" fmla="*/ 159352 w 494212"/>
              <a:gd name="connsiteY3" fmla="*/ 206192 h 493735"/>
              <a:gd name="connsiteX4" fmla="*/ 0 w 494212"/>
              <a:gd name="connsiteY4" fmla="*/ 244830 h 493735"/>
              <a:gd name="connsiteX5" fmla="*/ 158655 w 494212"/>
              <a:gd name="connsiteY5" fmla="*/ 286088 h 493735"/>
              <a:gd name="connsiteX6" fmla="*/ 206365 w 494212"/>
              <a:gd name="connsiteY6" fmla="*/ 334531 h 493735"/>
              <a:gd name="connsiteX7" fmla="*/ 245079 w 494212"/>
              <a:gd name="connsiteY7" fmla="*/ 493736 h 493735"/>
              <a:gd name="connsiteX8" fmla="*/ 286390 w 494212"/>
              <a:gd name="connsiteY8" fmla="*/ 335209 h 493735"/>
              <a:gd name="connsiteX9" fmla="*/ 334861 w 494212"/>
              <a:gd name="connsiteY9" fmla="*/ 287544 h 493735"/>
              <a:gd name="connsiteX10" fmla="*/ 494213 w 494212"/>
              <a:gd name="connsiteY10" fmla="*/ 248906 h 493735"/>
              <a:gd name="connsiteX11" fmla="*/ 335558 w 494212"/>
              <a:gd name="connsiteY11" fmla="*/ 207648 h 493735"/>
              <a:gd name="connsiteX12" fmla="*/ 287848 w 494212"/>
              <a:gd name="connsiteY12" fmla="*/ 159205 h 49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12" h="493735">
                <a:moveTo>
                  <a:pt x="287848" y="159205"/>
                </a:moveTo>
                <a:lnTo>
                  <a:pt x="249134" y="0"/>
                </a:lnTo>
                <a:lnTo>
                  <a:pt x="207823" y="158527"/>
                </a:lnTo>
                <a:cubicBezTo>
                  <a:pt x="201740" y="182119"/>
                  <a:pt x="183049" y="200368"/>
                  <a:pt x="159352" y="206192"/>
                </a:cubicBezTo>
                <a:lnTo>
                  <a:pt x="0" y="244830"/>
                </a:lnTo>
                <a:lnTo>
                  <a:pt x="158655" y="286088"/>
                </a:lnTo>
                <a:cubicBezTo>
                  <a:pt x="182289" y="292203"/>
                  <a:pt x="200537" y="310845"/>
                  <a:pt x="206365" y="334531"/>
                </a:cubicBezTo>
                <a:lnTo>
                  <a:pt x="245079" y="493736"/>
                </a:lnTo>
                <a:lnTo>
                  <a:pt x="286390" y="335209"/>
                </a:lnTo>
                <a:cubicBezTo>
                  <a:pt x="292473" y="311617"/>
                  <a:pt x="311164" y="293368"/>
                  <a:pt x="334861" y="287544"/>
                </a:cubicBezTo>
                <a:lnTo>
                  <a:pt x="494213" y="248906"/>
                </a:lnTo>
                <a:lnTo>
                  <a:pt x="335558" y="207648"/>
                </a:lnTo>
                <a:cubicBezTo>
                  <a:pt x="311797" y="201533"/>
                  <a:pt x="293550" y="182891"/>
                  <a:pt x="287848" y="159205"/>
                </a:cubicBezTo>
                <a:close/>
              </a:path>
            </a:pathLst>
          </a:custGeom>
          <a:solidFill>
            <a:schemeClr val="accent1">
              <a:alpha val="60000"/>
            </a:schemeClr>
          </a:solidFill>
          <a:ln w="6334" cap="flat">
            <a:noFill/>
            <a:prstDash val="solid"/>
            <a:miter/>
          </a:ln>
        </p:spPr>
        <p:txBody>
          <a:bodyPr rtlCol="0" anchor="ctr"/>
          <a:lstStyle>
            <a:defPPr>
              <a:defRPr lang="es-ES"/>
            </a:defPPr>
          </a:lstStyle>
          <a:p>
            <a:pPr rtl="0"/>
            <a:endParaRPr lang="es-ES" dirty="0"/>
          </a:p>
        </p:txBody>
      </p:sp>
      <p:sp>
        <p:nvSpPr>
          <p:cNvPr id="25" name="Forma libre 4">
            <a:extLst>
              <a:ext uri="{FF2B5EF4-FFF2-40B4-BE49-F238E27FC236}">
                <a16:creationId xmlns:a16="http://schemas.microsoft.com/office/drawing/2014/main" id="{0A5CB5E5-615C-34C8-3C87-778BAB0AD0EA}"/>
              </a:ext>
            </a:extLst>
          </p:cNvPr>
          <p:cNvSpPr>
            <a:spLocks noChangeAspect="1"/>
          </p:cNvSpPr>
          <p:nvPr userDrawn="1"/>
        </p:nvSpPr>
        <p:spPr>
          <a:xfrm>
            <a:off x="1066106" y="2154553"/>
            <a:ext cx="745051" cy="1440000"/>
          </a:xfrm>
          <a:custGeom>
            <a:avLst/>
            <a:gdLst>
              <a:gd name="connsiteX0" fmla="*/ 514654 w 830579"/>
              <a:gd name="connsiteY0" fmla="*/ 820603 h 1605305"/>
              <a:gd name="connsiteX1" fmla="*/ 830579 w 830579"/>
              <a:gd name="connsiteY1" fmla="*/ 541091 h 1605305"/>
              <a:gd name="connsiteX2" fmla="*/ 466922 w 830579"/>
              <a:gd name="connsiteY2" fmla="*/ 707251 h 1605305"/>
              <a:gd name="connsiteX3" fmla="*/ 415290 w 830579"/>
              <a:gd name="connsiteY3" fmla="*/ 0 h 1605305"/>
              <a:gd name="connsiteX4" fmla="*/ 363657 w 830579"/>
              <a:gd name="connsiteY4" fmla="*/ 707251 h 1605305"/>
              <a:gd name="connsiteX5" fmla="*/ 0 w 830579"/>
              <a:gd name="connsiteY5" fmla="*/ 541091 h 1605305"/>
              <a:gd name="connsiteX6" fmla="*/ 315925 w 830579"/>
              <a:gd name="connsiteY6" fmla="*/ 820603 h 1605305"/>
              <a:gd name="connsiteX7" fmla="*/ 0 w 830579"/>
              <a:gd name="connsiteY7" fmla="*/ 1100126 h 1605305"/>
              <a:gd name="connsiteX8" fmla="*/ 366194 w 830579"/>
              <a:gd name="connsiteY8" fmla="*/ 932793 h 1605305"/>
              <a:gd name="connsiteX9" fmla="*/ 415290 w 830579"/>
              <a:gd name="connsiteY9" fmla="*/ 1605306 h 1605305"/>
              <a:gd name="connsiteX10" fmla="*/ 464391 w 830579"/>
              <a:gd name="connsiteY10" fmla="*/ 932793 h 1605305"/>
              <a:gd name="connsiteX11" fmla="*/ 830579 w 830579"/>
              <a:gd name="connsiteY11" fmla="*/ 1100126 h 1605305"/>
              <a:gd name="connsiteX12" fmla="*/ 514654 w 830579"/>
              <a:gd name="connsiteY12" fmla="*/ 820603 h 160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0579" h="1605305">
                <a:moveTo>
                  <a:pt x="514654" y="820603"/>
                </a:moveTo>
                <a:lnTo>
                  <a:pt x="830579" y="541091"/>
                </a:lnTo>
                <a:lnTo>
                  <a:pt x="466922" y="707251"/>
                </a:lnTo>
                <a:lnTo>
                  <a:pt x="415290" y="0"/>
                </a:lnTo>
                <a:lnTo>
                  <a:pt x="363657" y="707251"/>
                </a:lnTo>
                <a:lnTo>
                  <a:pt x="0" y="541091"/>
                </a:lnTo>
                <a:lnTo>
                  <a:pt x="315925" y="820603"/>
                </a:lnTo>
                <a:lnTo>
                  <a:pt x="0" y="1100126"/>
                </a:lnTo>
                <a:lnTo>
                  <a:pt x="366194" y="932793"/>
                </a:lnTo>
                <a:lnTo>
                  <a:pt x="415290" y="1605306"/>
                </a:lnTo>
                <a:lnTo>
                  <a:pt x="464391" y="932793"/>
                </a:lnTo>
                <a:lnTo>
                  <a:pt x="830579" y="1100126"/>
                </a:lnTo>
                <a:lnTo>
                  <a:pt x="514654" y="820603"/>
                </a:lnTo>
                <a:close/>
              </a:path>
            </a:pathLst>
          </a:custGeom>
          <a:solidFill>
            <a:schemeClr val="accent1">
              <a:alpha val="85000"/>
            </a:schemeClr>
          </a:solidFill>
          <a:ln w="6310" cap="flat">
            <a:noFill/>
            <a:prstDash val="solid"/>
            <a:miter/>
          </a:ln>
        </p:spPr>
        <p:txBody>
          <a:bodyPr rtlCol="0" anchor="ctr"/>
          <a:lstStyle>
            <a:defPPr>
              <a:defRPr lang="es-ES"/>
            </a:defPPr>
          </a:lstStyle>
          <a:p>
            <a:pPr rtl="0"/>
            <a:endParaRPr lang="es-ES" dirty="0"/>
          </a:p>
        </p:txBody>
      </p:sp>
    </p:spTree>
    <p:extLst>
      <p:ext uri="{BB962C8B-B14F-4D97-AF65-F5344CB8AC3E}">
        <p14:creationId xmlns:p14="http://schemas.microsoft.com/office/powerpoint/2010/main" val="3494881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2F7D74-558F-4816-9367-4004FFA2B6A4}"/>
              </a:ext>
            </a:extLst>
          </p:cNvPr>
          <p:cNvSpPr>
            <a:spLocks noGrp="1"/>
          </p:cNvSpPr>
          <p:nvPr>
            <p:ph type="title"/>
          </p:nvPr>
        </p:nvSpPr>
        <p:spPr>
          <a:xfrm>
            <a:off x="1163782" y="381000"/>
            <a:ext cx="10647218" cy="1325563"/>
          </a:xfrm>
          <a:prstGeom prst="rect">
            <a:avLst/>
          </a:prstGeom>
        </p:spPr>
        <p:txBody>
          <a:bodyPr rtlCol="0"/>
          <a:lstStyle>
            <a:lvl1pPr>
              <a:defRPr lang="es-ES" sz="4300"/>
            </a:lvl1pPr>
          </a:lstStyle>
          <a:p>
            <a:pPr rtl="0"/>
            <a:r>
              <a:rPr lang="es-ES"/>
              <a:t>Haga clic para modificar el estilo de título del patrón</a:t>
            </a:r>
          </a:p>
        </p:txBody>
      </p:sp>
      <p:sp>
        <p:nvSpPr>
          <p:cNvPr id="3" name="Marcador de contenido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4" name="Marcador de contenido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7" name="Marcador de número de diapositiva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t>‹Nº›</a:t>
            </a:fld>
            <a:endParaRPr lang="es-ES" dirty="0"/>
          </a:p>
        </p:txBody>
      </p:sp>
      <p:sp>
        <p:nvSpPr>
          <p:cNvPr id="8" name="Marcador de pie de página 7">
            <a:extLst>
              <a:ext uri="{FF2B5EF4-FFF2-40B4-BE49-F238E27FC236}">
                <a16:creationId xmlns:a16="http://schemas.microsoft.com/office/drawing/2014/main" id="{3451EFA8-3A48-D46E-46C4-6E38B372F043}"/>
              </a:ext>
            </a:extLst>
          </p:cNvPr>
          <p:cNvSpPr>
            <a:spLocks noGrp="1"/>
          </p:cNvSpPr>
          <p:nvPr>
            <p:ph type="ftr" sz="quarter" idx="13"/>
          </p:nvPr>
        </p:nvSpPr>
        <p:spPr/>
        <p:txBody>
          <a:bodyPr rtlCol="0"/>
          <a:lstStyle>
            <a:defPPr>
              <a:defRPr lang="es-ES"/>
            </a:defPPr>
          </a:lstStyle>
          <a:p>
            <a:pPr rtl="0"/>
            <a:r>
              <a:rPr lang="es-ES"/>
              <a:t>Joyería fina</a:t>
            </a:r>
          </a:p>
        </p:txBody>
      </p:sp>
      <p:cxnSp>
        <p:nvCxnSpPr>
          <p:cNvPr id="5" name="Conector recto 4">
            <a:extLst>
              <a:ext uri="{FF2B5EF4-FFF2-40B4-BE49-F238E27FC236}">
                <a16:creationId xmlns:a16="http://schemas.microsoft.com/office/drawing/2014/main" id="{E1F66FE5-F9FB-9CF2-4D3D-786DC871D335}"/>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5BECE77E-3C85-B944-9F7A-B6DEFCA9823D}"/>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4C93AC2D-BF9F-D291-A625-CE2DA04416FA}"/>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04D465AF-93FE-4A83-BF65-08800406E534}"/>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Forma libre 3">
            <a:extLst>
              <a:ext uri="{FF2B5EF4-FFF2-40B4-BE49-F238E27FC236}">
                <a16:creationId xmlns:a16="http://schemas.microsoft.com/office/drawing/2014/main" id="{013FD941-B26A-EAEC-D4BB-254847515FB9}"/>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301069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B5ED18-7A07-47F1-8056-CD86B076AFE2}"/>
              </a:ext>
            </a:extLst>
          </p:cNvPr>
          <p:cNvSpPr>
            <a:spLocks noGrp="1"/>
          </p:cNvSpPr>
          <p:nvPr>
            <p:ph type="title"/>
          </p:nvPr>
        </p:nvSpPr>
        <p:spPr>
          <a:xfrm>
            <a:off x="1163782" y="1057893"/>
            <a:ext cx="10058400" cy="548640"/>
          </a:xfrm>
          <a:prstGeom prst="rect">
            <a:avLst/>
          </a:prstGeom>
        </p:spPr>
        <p:txBody>
          <a:bodyPr rtlCol="0" anchor="t" anchorCtr="0"/>
          <a:lstStyle>
            <a:lvl1pPr>
              <a:defRPr lang="es-ES" sz="4300"/>
            </a:lvl1pPr>
          </a:lstStyle>
          <a:p>
            <a:pPr rtl="0"/>
            <a:r>
              <a:rPr lang="es-ES"/>
              <a:t>Haga clic para modificar el estilo de título del patrón</a:t>
            </a:r>
          </a:p>
        </p:txBody>
      </p:sp>
      <p:sp>
        <p:nvSpPr>
          <p:cNvPr id="5" name="Marcador de número de diapositiva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t>‹Nº›</a:t>
            </a:fld>
            <a:endParaRPr lang="es-ES" dirty="0"/>
          </a:p>
        </p:txBody>
      </p:sp>
      <p:sp>
        <p:nvSpPr>
          <p:cNvPr id="3" name="Marcador de pie de página 2">
            <a:extLst>
              <a:ext uri="{FF2B5EF4-FFF2-40B4-BE49-F238E27FC236}">
                <a16:creationId xmlns:a16="http://schemas.microsoft.com/office/drawing/2014/main" id="{46A1245C-B893-2506-FA77-66156BF65CFC}"/>
              </a:ext>
            </a:extLst>
          </p:cNvPr>
          <p:cNvSpPr>
            <a:spLocks noGrp="1"/>
          </p:cNvSpPr>
          <p:nvPr>
            <p:ph type="ftr" sz="quarter" idx="13"/>
          </p:nvPr>
        </p:nvSpPr>
        <p:spPr/>
        <p:txBody>
          <a:bodyPr rtlCol="0"/>
          <a:lstStyle>
            <a:defPPr>
              <a:defRPr lang="es-ES"/>
            </a:defPPr>
          </a:lstStyle>
          <a:p>
            <a:pPr rtl="0"/>
            <a:r>
              <a:rPr lang="es-ES"/>
              <a:t>Joyería fina</a:t>
            </a:r>
          </a:p>
        </p:txBody>
      </p:sp>
      <p:cxnSp>
        <p:nvCxnSpPr>
          <p:cNvPr id="4" name="Conector recto 3">
            <a:extLst>
              <a:ext uri="{FF2B5EF4-FFF2-40B4-BE49-F238E27FC236}">
                <a16:creationId xmlns:a16="http://schemas.microsoft.com/office/drawing/2014/main" id="{E19DF69A-87D6-B14E-BA95-3BB324C9D352}"/>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2AA216D4-1B64-8692-E499-A4B660EE22D4}"/>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FBCA3438-542D-6157-6220-147B3BE13661}"/>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6BEE817E-3020-2A62-DF93-30CD0DC3C575}"/>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Forma libre 3">
            <a:extLst>
              <a:ext uri="{FF2B5EF4-FFF2-40B4-BE49-F238E27FC236}">
                <a16:creationId xmlns:a16="http://schemas.microsoft.com/office/drawing/2014/main" id="{13BCCD59-F2DB-DFDA-1435-55161A033FB2}"/>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1476947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t>‹Nº›</a:t>
            </a:fld>
            <a:endParaRPr lang="es-ES" dirty="0"/>
          </a:p>
        </p:txBody>
      </p:sp>
      <p:sp>
        <p:nvSpPr>
          <p:cNvPr id="2" name="Marcador de pie de página 1">
            <a:extLst>
              <a:ext uri="{FF2B5EF4-FFF2-40B4-BE49-F238E27FC236}">
                <a16:creationId xmlns:a16="http://schemas.microsoft.com/office/drawing/2014/main" id="{8DDAA0D4-1BAA-82ED-3486-7C2DCFF78AEB}"/>
              </a:ext>
            </a:extLst>
          </p:cNvPr>
          <p:cNvSpPr>
            <a:spLocks noGrp="1"/>
          </p:cNvSpPr>
          <p:nvPr>
            <p:ph type="ftr" sz="quarter" idx="13"/>
          </p:nvPr>
        </p:nvSpPr>
        <p:spPr/>
        <p:txBody>
          <a:bodyPr rtlCol="0"/>
          <a:lstStyle>
            <a:defPPr>
              <a:defRPr lang="es-ES"/>
            </a:defPPr>
          </a:lstStyle>
          <a:p>
            <a:pPr rtl="0"/>
            <a:r>
              <a:rPr lang="es-ES"/>
              <a:t>Joyería fina</a:t>
            </a:r>
          </a:p>
        </p:txBody>
      </p:sp>
      <p:cxnSp>
        <p:nvCxnSpPr>
          <p:cNvPr id="3" name="Conector recto 2">
            <a:extLst>
              <a:ext uri="{FF2B5EF4-FFF2-40B4-BE49-F238E27FC236}">
                <a16:creationId xmlns:a16="http://schemas.microsoft.com/office/drawing/2014/main" id="{10EB2D52-FB7A-17AD-D512-A266DB200CDD}"/>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 name="Conector recto 4">
            <a:extLst>
              <a:ext uri="{FF2B5EF4-FFF2-40B4-BE49-F238E27FC236}">
                <a16:creationId xmlns:a16="http://schemas.microsoft.com/office/drawing/2014/main" id="{7C9E01F0-E929-8550-96C5-B1AAE50286F0}"/>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3979DA80-4DC3-BC11-7BC5-9852C9F5CB3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EBA811F6-4BF7-1472-A3FE-0577622EA917}"/>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Forma libre 3">
            <a:extLst>
              <a:ext uri="{FF2B5EF4-FFF2-40B4-BE49-F238E27FC236}">
                <a16:creationId xmlns:a16="http://schemas.microsoft.com/office/drawing/2014/main" id="{EED89ADC-6331-B261-75B3-24B89ED0A82E}"/>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287510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a:prstGeom prst="rect">
            <a:avLst/>
          </a:prstGeom>
        </p:spPr>
        <p:txBody>
          <a:bodyPr rtlCol="0" anchor="t"/>
          <a:lstStyle>
            <a:lvl1pPr>
              <a:defRPr lang="es-ES" sz="4300" baseline="0"/>
            </a:lvl1pPr>
          </a:lstStyle>
          <a:p>
            <a:pPr rtl="0"/>
            <a:r>
              <a:rPr lang="es-ES"/>
              <a:t>Haga clic para modificar el estilo de título del patrón</a:t>
            </a:r>
          </a:p>
        </p:txBody>
      </p:sp>
      <p:sp>
        <p:nvSpPr>
          <p:cNvPr id="3" name="Marcador de contenido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rtlCol="0"/>
          <a:lstStyle>
            <a:lvl1pPr>
              <a:defRPr lang="es-ES" sz="3200"/>
            </a:lvl1pPr>
            <a:lvl2pPr>
              <a:defRPr lang="es-ES" sz="2800"/>
            </a:lvl2pPr>
            <a:lvl3pPr>
              <a:defRPr lang="es-ES" sz="2400"/>
            </a:lvl3pPr>
            <a:lvl4pPr>
              <a:defRPr lang="es-ES" sz="2000"/>
            </a:lvl4pPr>
            <a:lvl5pPr>
              <a:defRPr lang="es-ES" sz="2000"/>
            </a:lvl5pPr>
            <a:lvl6pPr>
              <a:defRPr lang="es-ES" sz="2000"/>
            </a:lvl6pPr>
            <a:lvl7pPr>
              <a:defRPr lang="es-ES" sz="2000"/>
            </a:lvl7pPr>
            <a:lvl8pPr>
              <a:defRPr lang="es-ES" sz="2000"/>
            </a:lvl8pPr>
            <a:lvl9pPr>
              <a:defRPr lang="es-ES" sz="2000"/>
            </a:lvl9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4" name="Marcador de texto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rtlCol="0"/>
          <a:lstStyle>
            <a:lvl1pPr marL="0" indent="0">
              <a:buNone/>
              <a:defRPr lang="es-ES" sz="1600"/>
            </a:lvl1pPr>
            <a:lvl2pPr marL="457200" indent="0">
              <a:buNone/>
              <a:defRPr lang="es-ES" sz="1400"/>
            </a:lvl2pPr>
            <a:lvl3pPr marL="914400" indent="0">
              <a:buNone/>
              <a:defRPr lang="es-ES" sz="1200"/>
            </a:lvl3pPr>
            <a:lvl4pPr marL="1371600" indent="0">
              <a:buNone/>
              <a:defRPr lang="es-ES" sz="1000"/>
            </a:lvl4pPr>
            <a:lvl5pPr marL="1828800" indent="0">
              <a:buNone/>
              <a:defRPr lang="es-ES" sz="1000"/>
            </a:lvl5pPr>
            <a:lvl6pPr marL="2286000" indent="0">
              <a:buNone/>
              <a:defRPr lang="es-ES" sz="1000"/>
            </a:lvl6pPr>
            <a:lvl7pPr marL="2743200" indent="0">
              <a:buNone/>
              <a:defRPr lang="es-ES" sz="1000"/>
            </a:lvl7pPr>
            <a:lvl8pPr marL="3200400" indent="0">
              <a:buNone/>
              <a:defRPr lang="es-ES" sz="1000"/>
            </a:lvl8pPr>
            <a:lvl9pPr marL="3657600" indent="0">
              <a:buNone/>
              <a:defRPr lang="es-ES" sz="1000"/>
            </a:lvl9pPr>
          </a:lstStyle>
          <a:p>
            <a:pPr lvl="0" rtl="0"/>
            <a:r>
              <a:rPr lang="es-ES"/>
              <a:t>Haga clic para modificar los estilos de texto del patrón</a:t>
            </a:r>
          </a:p>
        </p:txBody>
      </p:sp>
      <p:sp>
        <p:nvSpPr>
          <p:cNvPr id="7" name="Marcador de número de diapositiva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t>‹Nº›</a:t>
            </a:fld>
            <a:endParaRPr lang="es-ES" dirty="0"/>
          </a:p>
        </p:txBody>
      </p:sp>
      <p:sp>
        <p:nvSpPr>
          <p:cNvPr id="5" name="Marcador de pie de página 4">
            <a:extLst>
              <a:ext uri="{FF2B5EF4-FFF2-40B4-BE49-F238E27FC236}">
                <a16:creationId xmlns:a16="http://schemas.microsoft.com/office/drawing/2014/main" id="{E6469CEF-18B4-268B-F50A-D73E322F0156}"/>
              </a:ext>
            </a:extLst>
          </p:cNvPr>
          <p:cNvSpPr>
            <a:spLocks noGrp="1"/>
          </p:cNvSpPr>
          <p:nvPr>
            <p:ph type="ftr" sz="quarter" idx="13"/>
          </p:nvPr>
        </p:nvSpPr>
        <p:spPr/>
        <p:txBody>
          <a:bodyPr rtlCol="0"/>
          <a:lstStyle>
            <a:defPPr>
              <a:defRPr lang="es-ES"/>
            </a:defPPr>
          </a:lstStyle>
          <a:p>
            <a:pPr rtl="0"/>
            <a:r>
              <a:rPr lang="es-ES"/>
              <a:t>Joyería fina</a:t>
            </a:r>
          </a:p>
        </p:txBody>
      </p:sp>
      <p:cxnSp>
        <p:nvCxnSpPr>
          <p:cNvPr id="6" name="Conector recto 5">
            <a:extLst>
              <a:ext uri="{FF2B5EF4-FFF2-40B4-BE49-F238E27FC236}">
                <a16:creationId xmlns:a16="http://schemas.microsoft.com/office/drawing/2014/main" id="{09FDAA84-6833-5FF4-9AC6-1C9C79394840}"/>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8C045959-B362-9CD3-6C82-A299C6497C83}"/>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5A57F353-D4DB-15F1-24B1-D4B55F4597BD}"/>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2AF31EBE-3F4C-4F70-2D5F-9733BB45C29B}"/>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orma libre 3">
            <a:extLst>
              <a:ext uri="{FF2B5EF4-FFF2-40B4-BE49-F238E27FC236}">
                <a16:creationId xmlns:a16="http://schemas.microsoft.com/office/drawing/2014/main" id="{64CE5991-1F94-8632-03EE-3601100FEF86}"/>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79920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a:prstGeom prst="rect">
            <a:avLst/>
          </a:prstGeom>
        </p:spPr>
        <p:txBody>
          <a:bodyPr rtlCol="0" anchor="t"/>
          <a:lstStyle>
            <a:lvl1pPr>
              <a:defRPr lang="es-ES" sz="4300" baseline="0"/>
            </a:lvl1pPr>
          </a:lstStyle>
          <a:p>
            <a:pPr rtl="0"/>
            <a:r>
              <a:rPr lang="es-ES"/>
              <a:t>Haga clic para modificar el estilo de título del patrón</a:t>
            </a:r>
          </a:p>
        </p:txBody>
      </p:sp>
      <p:sp>
        <p:nvSpPr>
          <p:cNvPr id="3" name="Marcador de posición de imagen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rtlCol="0"/>
          <a:lstStyle>
            <a:lvl1pPr marL="0" indent="0">
              <a:buNone/>
              <a:defRPr lang="es-ES" sz="3200"/>
            </a:lvl1pPr>
            <a:lvl2pPr marL="457200" indent="0">
              <a:buNone/>
              <a:defRPr lang="es-ES" sz="2800"/>
            </a:lvl2pPr>
            <a:lvl3pPr marL="914400" indent="0">
              <a:buNone/>
              <a:defRPr lang="es-ES" sz="2400"/>
            </a:lvl3pPr>
            <a:lvl4pPr marL="1371600" indent="0">
              <a:buNone/>
              <a:defRPr lang="es-ES" sz="2000"/>
            </a:lvl4pPr>
            <a:lvl5pPr marL="1828800" indent="0">
              <a:buNone/>
              <a:defRPr lang="es-ES" sz="2000"/>
            </a:lvl5pPr>
            <a:lvl6pPr marL="2286000" indent="0">
              <a:buNone/>
              <a:defRPr lang="es-ES" sz="2000"/>
            </a:lvl6pPr>
            <a:lvl7pPr marL="2743200" indent="0">
              <a:buNone/>
              <a:defRPr lang="es-ES" sz="2000"/>
            </a:lvl7pPr>
            <a:lvl8pPr marL="3200400" indent="0">
              <a:buNone/>
              <a:defRPr lang="es-ES" sz="2000"/>
            </a:lvl8pPr>
            <a:lvl9pPr marL="3657600" indent="0">
              <a:buNone/>
              <a:defRPr lang="es-ES" sz="2000"/>
            </a:lvl9pPr>
          </a:lstStyle>
          <a:p>
            <a:pPr rtl="0"/>
            <a:r>
              <a:rPr lang="es-ES"/>
              <a:t>Haga clic en el icono para agregar una imagen</a:t>
            </a:r>
            <a:endParaRPr lang="es-ES" dirty="0"/>
          </a:p>
        </p:txBody>
      </p:sp>
      <p:sp>
        <p:nvSpPr>
          <p:cNvPr id="4" name="Marcador de texto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rtlCol="0"/>
          <a:lstStyle>
            <a:lvl1pPr marL="0" indent="0">
              <a:buNone/>
              <a:defRPr lang="es-ES" sz="1600"/>
            </a:lvl1pPr>
            <a:lvl2pPr marL="457200" indent="0">
              <a:buNone/>
              <a:defRPr lang="es-ES" sz="1400"/>
            </a:lvl2pPr>
            <a:lvl3pPr marL="914400" indent="0">
              <a:buNone/>
              <a:defRPr lang="es-ES" sz="1200"/>
            </a:lvl3pPr>
            <a:lvl4pPr marL="1371600" indent="0">
              <a:buNone/>
              <a:defRPr lang="es-ES" sz="1000"/>
            </a:lvl4pPr>
            <a:lvl5pPr marL="1828800" indent="0">
              <a:buNone/>
              <a:defRPr lang="es-ES" sz="1000"/>
            </a:lvl5pPr>
            <a:lvl6pPr marL="2286000" indent="0">
              <a:buNone/>
              <a:defRPr lang="es-ES" sz="1000"/>
            </a:lvl6pPr>
            <a:lvl7pPr marL="2743200" indent="0">
              <a:buNone/>
              <a:defRPr lang="es-ES" sz="1000"/>
            </a:lvl7pPr>
            <a:lvl8pPr marL="3200400" indent="0">
              <a:buNone/>
              <a:defRPr lang="es-ES" sz="1000"/>
            </a:lvl8pPr>
            <a:lvl9pPr marL="3657600" indent="0">
              <a:buNone/>
              <a:defRPr lang="es-ES" sz="1000"/>
            </a:lvl9pPr>
          </a:lstStyle>
          <a:p>
            <a:pPr lvl="0" rtl="0"/>
            <a:r>
              <a:rPr lang="es-ES"/>
              <a:t>Haga clic para modificar los estilos de texto del patrón</a:t>
            </a:r>
          </a:p>
        </p:txBody>
      </p:sp>
      <p:sp>
        <p:nvSpPr>
          <p:cNvPr id="7" name="Marcador de número de diapositiva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t>‹Nº›</a:t>
            </a:fld>
            <a:endParaRPr lang="es-ES" dirty="0"/>
          </a:p>
        </p:txBody>
      </p:sp>
      <p:sp>
        <p:nvSpPr>
          <p:cNvPr id="5" name="Marcador de pie de página 4">
            <a:extLst>
              <a:ext uri="{FF2B5EF4-FFF2-40B4-BE49-F238E27FC236}">
                <a16:creationId xmlns:a16="http://schemas.microsoft.com/office/drawing/2014/main" id="{585ACC93-7B28-DA21-60EF-D3BF370C66C9}"/>
              </a:ext>
            </a:extLst>
          </p:cNvPr>
          <p:cNvSpPr>
            <a:spLocks noGrp="1"/>
          </p:cNvSpPr>
          <p:nvPr>
            <p:ph type="ftr" sz="quarter" idx="13"/>
          </p:nvPr>
        </p:nvSpPr>
        <p:spPr/>
        <p:txBody>
          <a:bodyPr rtlCol="0"/>
          <a:lstStyle>
            <a:defPPr>
              <a:defRPr lang="es-ES"/>
            </a:defPPr>
          </a:lstStyle>
          <a:p>
            <a:pPr rtl="0"/>
            <a:r>
              <a:rPr lang="es-ES"/>
              <a:t>Joyería fina</a:t>
            </a:r>
          </a:p>
        </p:txBody>
      </p:sp>
      <p:cxnSp>
        <p:nvCxnSpPr>
          <p:cNvPr id="6" name="Conector recto 5">
            <a:extLst>
              <a:ext uri="{FF2B5EF4-FFF2-40B4-BE49-F238E27FC236}">
                <a16:creationId xmlns:a16="http://schemas.microsoft.com/office/drawing/2014/main" id="{BA9F2960-D6BD-BE41-1FA4-5B0D9A59405A}"/>
              </a:ext>
            </a:extLst>
          </p:cNvPr>
          <p:cNvCxnSpPr>
            <a:cxnSpLocks/>
          </p:cNvCxnSpPr>
          <p:nvPr userDrawn="1"/>
        </p:nvCxnSpPr>
        <p:spPr>
          <a:xfrm flipV="1">
            <a:off x="336618" y="709416"/>
            <a:ext cx="2652"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16437A7C-2D52-8234-3031-778F1F074B5E}"/>
              </a:ext>
            </a:extLst>
          </p:cNvPr>
          <p:cNvCxnSpPr>
            <a:cxnSpLocks/>
          </p:cNvCxnSpPr>
          <p:nvPr userDrawn="1"/>
        </p:nvCxnSpPr>
        <p:spPr>
          <a:xfrm flipV="1">
            <a:off x="336618" y="4668379"/>
            <a:ext cx="1710" cy="1463040"/>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E168BC25-2115-9B77-0C51-B8BF71780090}"/>
              </a:ext>
            </a:extLst>
          </p:cNvPr>
          <p:cNvCxnSpPr>
            <a:cxnSpLocks/>
          </p:cNvCxnSpPr>
          <p:nvPr userDrawn="1"/>
        </p:nvCxnSpPr>
        <p:spPr>
          <a:xfrm flipV="1">
            <a:off x="336618" y="6635513"/>
            <a:ext cx="0" cy="222487"/>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D3E7FFE5-261E-6374-2273-5EB3BAA87B69}"/>
              </a:ext>
            </a:extLst>
          </p:cNvPr>
          <p:cNvCxnSpPr>
            <a:cxnSpLocks/>
          </p:cNvCxnSpPr>
          <p:nvPr userDrawn="1"/>
        </p:nvCxnSpPr>
        <p:spPr>
          <a:xfrm flipH="1" flipV="1">
            <a:off x="338040" y="0"/>
            <a:ext cx="1230" cy="232661"/>
          </a:xfrm>
          <a:prstGeom prst="line">
            <a:avLst/>
          </a:prstGeom>
          <a:ln w="952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Forma libre 3">
            <a:extLst>
              <a:ext uri="{FF2B5EF4-FFF2-40B4-BE49-F238E27FC236}">
                <a16:creationId xmlns:a16="http://schemas.microsoft.com/office/drawing/2014/main" id="{AF695A3E-F9B5-A2F3-6C73-3F0D776136C1}"/>
              </a:ext>
            </a:extLst>
          </p:cNvPr>
          <p:cNvSpPr>
            <a:spLocks noChangeAspect="1"/>
          </p:cNvSpPr>
          <p:nvPr userDrawn="1"/>
        </p:nvSpPr>
        <p:spPr>
          <a:xfrm>
            <a:off x="287692" y="411638"/>
            <a:ext cx="91534" cy="118800"/>
          </a:xfrm>
          <a:custGeom>
            <a:avLst/>
            <a:gdLst>
              <a:gd name="connsiteX0" fmla="*/ 97852 w 97852"/>
              <a:gd name="connsiteY0" fmla="*/ 10389 h 127000"/>
              <a:gd name="connsiteX1" fmla="*/ 47000 w 97852"/>
              <a:gd name="connsiteY1" fmla="*/ 68072 h 127000"/>
              <a:gd name="connsiteX2" fmla="*/ 97198 w 97852"/>
              <a:gd name="connsiteY2" fmla="*/ 116307 h 127000"/>
              <a:gd name="connsiteX3" fmla="*/ 20720 w 97852"/>
              <a:gd name="connsiteY3" fmla="*/ 110528 h 127000"/>
              <a:gd name="connsiteX4" fmla="*/ 15013 w 97852"/>
              <a:gd name="connsiteY4" fmla="*/ 22562 h 127000"/>
              <a:gd name="connsiteX5" fmla="*/ 97852 w 97852"/>
              <a:gd name="connsiteY5" fmla="*/ 10389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2" h="127000">
                <a:moveTo>
                  <a:pt x="97852" y="10389"/>
                </a:moveTo>
                <a:cubicBezTo>
                  <a:pt x="60122" y="20930"/>
                  <a:pt x="45364" y="37865"/>
                  <a:pt x="47000" y="68072"/>
                </a:cubicBezTo>
                <a:cubicBezTo>
                  <a:pt x="48381" y="93301"/>
                  <a:pt x="66810" y="111005"/>
                  <a:pt x="97198" y="116307"/>
                </a:cubicBezTo>
                <a:cubicBezTo>
                  <a:pt x="79750" y="132703"/>
                  <a:pt x="41729" y="129832"/>
                  <a:pt x="20720" y="110528"/>
                </a:cubicBezTo>
                <a:cubicBezTo>
                  <a:pt x="-4543" y="87268"/>
                  <a:pt x="-7015" y="49575"/>
                  <a:pt x="15013" y="22562"/>
                </a:cubicBezTo>
                <a:cubicBezTo>
                  <a:pt x="34750" y="-1606"/>
                  <a:pt x="72626" y="-7461"/>
                  <a:pt x="97852" y="10389"/>
                </a:cubicBezTo>
                <a:close/>
              </a:path>
            </a:pathLst>
          </a:custGeom>
          <a:solidFill>
            <a:schemeClr val="accent1">
              <a:lumMod val="40000"/>
              <a:lumOff val="60000"/>
            </a:schemeClr>
          </a:solidFill>
          <a:ln w="5953" cap="flat">
            <a:noFill/>
            <a:prstDash val="solid"/>
            <a:miter/>
          </a:ln>
        </p:spPr>
        <p:txBody>
          <a:bodyPr rtlCol="0" anchor="ctr"/>
          <a:lstStyle>
            <a:defPPr>
              <a:defRPr lang="es-ES"/>
            </a:defPPr>
          </a:lstStyle>
          <a:p>
            <a:pPr rtl="0"/>
            <a:endParaRPr lang="es-ES" dirty="0">
              <a:solidFill>
                <a:schemeClr val="accent1">
                  <a:lumMod val="60000"/>
                  <a:lumOff val="40000"/>
                </a:schemeClr>
              </a:solidFill>
            </a:endParaRP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AE98FC63-C8D2-4CE6-A3F1-EE8ED24590C4}"/>
              </a:ext>
            </a:extLst>
          </p:cNvPr>
          <p:cNvSpPr>
            <a:spLocks noGrp="1"/>
          </p:cNvSpPr>
          <p:nvPr>
            <p:ph type="body" idx="1"/>
          </p:nvPr>
        </p:nvSpPr>
        <p:spPr>
          <a:xfrm>
            <a:off x="1163782" y="1825625"/>
            <a:ext cx="10647218" cy="4351338"/>
          </a:xfrm>
          <a:prstGeom prst="rect">
            <a:avLst/>
          </a:prstGeom>
        </p:spPr>
        <p:txBody>
          <a:bodyPr vert="horz" lIns="0" tIns="0" rIns="0" bIns="0" rtlCol="0">
            <a:noAutofit/>
          </a:bodyPr>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número de diapositiva 5">
            <a:extLst>
              <a:ext uri="{FF2B5EF4-FFF2-40B4-BE49-F238E27FC236}">
                <a16:creationId xmlns:a16="http://schemas.microsoft.com/office/drawing/2014/main" id="{CDC57CF0-034F-450D-937C-718D5AF1A059}"/>
              </a:ext>
            </a:extLst>
          </p:cNvPr>
          <p:cNvSpPr>
            <a:spLocks noGrp="1"/>
          </p:cNvSpPr>
          <p:nvPr>
            <p:ph type="sldNum" sz="quarter" idx="4"/>
          </p:nvPr>
        </p:nvSpPr>
        <p:spPr>
          <a:xfrm>
            <a:off x="154943" y="6296643"/>
            <a:ext cx="365760" cy="182880"/>
          </a:xfrm>
          <a:prstGeom prst="rect">
            <a:avLst/>
          </a:prstGeom>
        </p:spPr>
        <p:txBody>
          <a:bodyPr vert="horz" lIns="91440" tIns="45720" rIns="91440" bIns="45720" rtlCol="0" anchor="ctr">
            <a:noAutofit/>
          </a:bodyPr>
          <a:lstStyle>
            <a:lvl1pPr algn="ctr">
              <a:defRPr lang="es-ES" sz="1200">
                <a:solidFill>
                  <a:schemeClr val="accent1">
                    <a:lumMod val="60000"/>
                    <a:lumOff val="40000"/>
                  </a:schemeClr>
                </a:solidFill>
                <a:latin typeface="+mn-lt"/>
                <a:cs typeface="Gill Sans Nova Light" panose="020F0302020204030204" pitchFamily="34" charset="0"/>
              </a:defRPr>
            </a:lvl1pPr>
          </a:lstStyle>
          <a:p>
            <a:pPr rtl="0"/>
            <a:fld id="{294A09A9-5501-47C1-A89A-A340965A2BE2}" type="slidenum">
              <a:rPr lang="es-ES" smtClean="0"/>
              <a:pPr rtl="0"/>
              <a:t>‹Nº›</a:t>
            </a:fld>
            <a:endParaRPr lang="es-ES" dirty="0"/>
          </a:p>
        </p:txBody>
      </p:sp>
      <p:sp>
        <p:nvSpPr>
          <p:cNvPr id="4" name="Marcador de título 3">
            <a:extLst>
              <a:ext uri="{FF2B5EF4-FFF2-40B4-BE49-F238E27FC236}">
                <a16:creationId xmlns:a16="http://schemas.microsoft.com/office/drawing/2014/main" id="{E8937C63-F38E-27BD-9286-26AFB29AE5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s-ES"/>
            </a:defPPr>
          </a:lstStyle>
          <a:p>
            <a:pPr rtl="0"/>
            <a:r>
              <a:rPr lang="es-ES"/>
              <a:t>Haga clic para modificar el estilo de título del patrón</a:t>
            </a:r>
          </a:p>
        </p:txBody>
      </p:sp>
      <p:sp>
        <p:nvSpPr>
          <p:cNvPr id="19" name="Marcador de pie de página 18">
            <a:extLst>
              <a:ext uri="{FF2B5EF4-FFF2-40B4-BE49-F238E27FC236}">
                <a16:creationId xmlns:a16="http://schemas.microsoft.com/office/drawing/2014/main" id="{B394E6A8-AE9D-E16B-06DD-39CD026F2929}"/>
              </a:ext>
            </a:extLst>
          </p:cNvPr>
          <p:cNvSpPr>
            <a:spLocks noGrp="1"/>
          </p:cNvSpPr>
          <p:nvPr>
            <p:ph type="ftr" sz="quarter" idx="3"/>
          </p:nvPr>
        </p:nvSpPr>
        <p:spPr>
          <a:xfrm rot="16200000">
            <a:off x="-941832" y="3310128"/>
            <a:ext cx="2560320" cy="182880"/>
          </a:xfrm>
          <a:prstGeom prst="rect">
            <a:avLst/>
          </a:prstGeom>
        </p:spPr>
        <p:txBody>
          <a:bodyPr vert="horz" lIns="91440" tIns="45720" rIns="91440" bIns="45720" rtlCol="0" anchor="ctr">
            <a:noAutofit/>
          </a:bodyPr>
          <a:lstStyle>
            <a:lvl1pPr algn="ctr">
              <a:defRPr lang="es-ES" sz="1200" b="0" i="0" cap="all" spc="300" baseline="0">
                <a:solidFill>
                  <a:schemeClr val="accent1">
                    <a:lumMod val="60000"/>
                    <a:lumOff val="40000"/>
                  </a:schemeClr>
                </a:solidFill>
                <a:latin typeface="+mn-lt"/>
              </a:defRPr>
            </a:lvl1pPr>
          </a:lstStyle>
          <a:p>
            <a:pPr rtl="0"/>
            <a:r>
              <a:rPr lang="es-ES"/>
              <a:t>Joyería fina</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51" r:id="rId4"/>
    <p:sldLayoutId id="2147483664" r:id="rId5"/>
    <p:sldLayoutId id="2147483665" r:id="rId6"/>
    <p:sldLayoutId id="2147483666" r:id="rId7"/>
    <p:sldLayoutId id="2147483658" r:id="rId8"/>
    <p:sldLayoutId id="2147483659" r:id="rId9"/>
    <p:sldLayoutId id="2147483667" r:id="rId10"/>
    <p:sldLayoutId id="2147483668" r:id="rId11"/>
    <p:sldLayoutId id="2147483669" r:id="rId12"/>
    <p:sldLayoutId id="2147483670" r:id="rId13"/>
    <p:sldLayoutId id="2147483671" r:id="rId14"/>
    <p:sldLayoutId id="2147483661" r:id="rId15"/>
    <p:sldLayoutId id="2147483652" r:id="rId16"/>
    <p:sldLayoutId id="2147483654" r:id="rId17"/>
    <p:sldLayoutId id="2147483655" r:id="rId18"/>
    <p:sldLayoutId id="2147483656" r:id="rId19"/>
    <p:sldLayoutId id="2147483657" r:id="rId20"/>
  </p:sldLayoutIdLst>
  <p:hf hdr="0" dt="0"/>
  <p:txStyles>
    <p:titleStyle>
      <a:lvl1pPr algn="l" defTabSz="914400" rtl="0" eaLnBrk="1" latinLnBrk="0" hangingPunct="1">
        <a:lnSpc>
          <a:spcPct val="90000"/>
        </a:lnSpc>
        <a:spcBef>
          <a:spcPct val="0"/>
        </a:spcBef>
        <a:buNone/>
        <a:defRPr lang="es-ES" sz="4800" kern="1200" cap="all" spc="300" baseline="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accent6"/>
          </a:solidFill>
          <a:latin typeface="+mn-lt"/>
          <a:ea typeface="+mn-ea"/>
          <a:cs typeface="Gill Sans Nova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accent6"/>
          </a:solidFill>
          <a:latin typeface="+mn-lt"/>
          <a:ea typeface="+mn-ea"/>
          <a:cs typeface="Gill Sans Nova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accent6"/>
          </a:solidFill>
          <a:latin typeface="+mn-lt"/>
          <a:ea typeface="+mn-ea"/>
          <a:cs typeface="Gill Sans Nova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accent6"/>
          </a:solidFill>
          <a:latin typeface="+mn-lt"/>
          <a:ea typeface="+mn-ea"/>
          <a:cs typeface="Gill Sans Nova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accent6"/>
          </a:solidFill>
          <a:latin typeface="+mn-lt"/>
          <a:ea typeface="+mn-ea"/>
          <a:cs typeface="Gill Sans Nova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1.xml"/><Relationship Id="rId11" Type="http://schemas.openxmlformats.org/officeDocument/2006/relationships/image" Target="../media/image16.png"/><Relationship Id="rId5" Type="http://schemas.openxmlformats.org/officeDocument/2006/relationships/diagramQuickStyle" Target="../diagrams/quickStyle1.xml"/><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AAAF38-83BD-F30E-AD1E-3BAB92C42E6F}"/>
              </a:ext>
            </a:extLst>
          </p:cNvPr>
          <p:cNvSpPr>
            <a:spLocks noGrp="1"/>
          </p:cNvSpPr>
          <p:nvPr>
            <p:ph type="ctrTitle"/>
          </p:nvPr>
        </p:nvSpPr>
        <p:spPr/>
        <p:txBody>
          <a:bodyPr rtlCol="0"/>
          <a:lstStyle>
            <a:defPPr>
              <a:defRPr lang="es-ES"/>
            </a:defPPr>
          </a:lstStyle>
          <a:p>
            <a:r>
              <a:rPr lang="es-ES" dirty="0"/>
              <a:t>Taller de Astroturismo</a:t>
            </a:r>
          </a:p>
        </p:txBody>
      </p:sp>
      <p:sp>
        <p:nvSpPr>
          <p:cNvPr id="3" name="Subtítulo 2">
            <a:extLst>
              <a:ext uri="{FF2B5EF4-FFF2-40B4-BE49-F238E27FC236}">
                <a16:creationId xmlns:a16="http://schemas.microsoft.com/office/drawing/2014/main" id="{69A0C119-FB45-EFBF-6277-C107C026F608}"/>
              </a:ext>
            </a:extLst>
          </p:cNvPr>
          <p:cNvSpPr>
            <a:spLocks noGrp="1"/>
          </p:cNvSpPr>
          <p:nvPr>
            <p:ph type="subTitle" idx="1"/>
          </p:nvPr>
        </p:nvSpPr>
        <p:spPr/>
        <p:txBody>
          <a:bodyPr rtlCol="0"/>
          <a:lstStyle>
            <a:defPPr>
              <a:defRPr lang="es-ES"/>
            </a:defPPr>
          </a:lstStyle>
          <a:p>
            <a:r>
              <a:rPr lang="es-ES" dirty="0"/>
              <a:t>Diseñando experiencias bajo el cielo estrellado</a:t>
            </a:r>
          </a:p>
          <a:p>
            <a:r>
              <a:rPr lang="es-ES" dirty="0"/>
              <a:t>Jose Guijarro </a:t>
            </a:r>
          </a:p>
        </p:txBody>
      </p:sp>
      <p:pic>
        <p:nvPicPr>
          <p:cNvPr id="7" name="Marcador de posición de imagen 6">
            <a:extLst>
              <a:ext uri="{FF2B5EF4-FFF2-40B4-BE49-F238E27FC236}">
                <a16:creationId xmlns:a16="http://schemas.microsoft.com/office/drawing/2014/main" id="{13464795-6D56-90A2-3B2B-D08CB242358E}"/>
              </a:ext>
            </a:extLst>
          </p:cNvPr>
          <p:cNvPicPr>
            <a:picLocks noGrp="1" noChangeAspect="1"/>
          </p:cNvPicPr>
          <p:nvPr>
            <p:ph type="pic" sz="quarter" idx="10"/>
          </p:nvPr>
        </p:nvPicPr>
        <p:blipFill>
          <a:blip r:embed="rId3"/>
          <a:srcRect l="16667" r="16667"/>
          <a:stretch>
            <a:fillRect/>
          </a:stretch>
        </p:blipFill>
        <p:spPr/>
      </p:pic>
    </p:spTree>
    <p:extLst>
      <p:ext uri="{BB962C8B-B14F-4D97-AF65-F5344CB8AC3E}">
        <p14:creationId xmlns:p14="http://schemas.microsoft.com/office/powerpoint/2010/main" val="3527426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C7A541-AB8A-BF05-B65B-5A7499E73918}"/>
              </a:ext>
            </a:extLst>
          </p:cNvPr>
          <p:cNvSpPr>
            <a:spLocks noGrp="1"/>
          </p:cNvSpPr>
          <p:nvPr>
            <p:ph type="title"/>
          </p:nvPr>
        </p:nvSpPr>
        <p:spPr>
          <a:xfrm>
            <a:off x="428420" y="297064"/>
            <a:ext cx="12011487" cy="556505"/>
          </a:xfrm>
        </p:spPr>
        <p:txBody>
          <a:bodyPr rtlCol="0"/>
          <a:lstStyle>
            <a:defPPr>
              <a:defRPr lang="es-ES"/>
            </a:defPPr>
          </a:lstStyle>
          <a:p>
            <a:pPr algn="ctr"/>
            <a:r>
              <a:rPr lang="es-ES" sz="3600" dirty="0"/>
              <a:t>Astroturismo: </a:t>
            </a:r>
            <a:br>
              <a:rPr lang="es-ES" sz="3600" dirty="0"/>
            </a:br>
            <a:r>
              <a:rPr lang="es-ES" sz="3200" dirty="0"/>
              <a:t>experiencias que iluminan Extremadura</a:t>
            </a:r>
            <a:endParaRPr lang="es-ES" sz="3600" dirty="0"/>
          </a:p>
        </p:txBody>
      </p:sp>
      <p:sp>
        <p:nvSpPr>
          <p:cNvPr id="4" name="Marcador de pie de página 3">
            <a:extLst>
              <a:ext uri="{FF2B5EF4-FFF2-40B4-BE49-F238E27FC236}">
                <a16:creationId xmlns:a16="http://schemas.microsoft.com/office/drawing/2014/main" id="{664F3069-0481-2DB7-0EBB-01B8F53DF7D5}"/>
              </a:ext>
            </a:extLst>
          </p:cNvPr>
          <p:cNvSpPr>
            <a:spLocks noGrp="1"/>
          </p:cNvSpPr>
          <p:nvPr>
            <p:ph type="ftr" sz="quarter" idx="11"/>
          </p:nvPr>
        </p:nvSpPr>
        <p:spPr>
          <a:xfrm rot="16200000">
            <a:off x="-1713097" y="3404595"/>
            <a:ext cx="4101839" cy="181193"/>
          </a:xfrm>
        </p:spPr>
        <p:txBody>
          <a:bodyPr rtlCol="0"/>
          <a:lstStyle>
            <a:defPPr>
              <a:defRPr lang="es-ES"/>
            </a:defPPr>
          </a:lstStyle>
          <a:p>
            <a:r>
              <a:rPr lang="es-ES" dirty="0"/>
              <a:t>Astroturismo por Extremadura</a:t>
            </a:r>
          </a:p>
        </p:txBody>
      </p:sp>
      <p:sp>
        <p:nvSpPr>
          <p:cNvPr id="3" name="Marcador de número de diapositiva 2">
            <a:extLst>
              <a:ext uri="{FF2B5EF4-FFF2-40B4-BE49-F238E27FC236}">
                <a16:creationId xmlns:a16="http://schemas.microsoft.com/office/drawing/2014/main" id="{3C66FD0A-E1A4-465B-1722-B0B04E8A3F16}"/>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a:t>2</a:t>
            </a:fld>
            <a:endParaRPr lang="es-ES" dirty="0"/>
          </a:p>
        </p:txBody>
      </p:sp>
      <p:sp>
        <p:nvSpPr>
          <p:cNvPr id="8" name="Gráfico 47">
            <a:extLst>
              <a:ext uri="{FF2B5EF4-FFF2-40B4-BE49-F238E27FC236}">
                <a16:creationId xmlns:a16="http://schemas.microsoft.com/office/drawing/2014/main" id="{E6578166-115D-F1D4-2DC9-B4E918360E90}"/>
              </a:ext>
              <a:ext uri="{C183D7F6-B498-43B3-948B-1728B52AA6E4}">
                <adec:decorative xmlns:adec="http://schemas.microsoft.com/office/drawing/2017/decorative" val="1"/>
              </a:ext>
            </a:extLst>
          </p:cNvPr>
          <p:cNvSpPr/>
          <p:nvPr/>
        </p:nvSpPr>
        <p:spPr>
          <a:xfrm>
            <a:off x="1254732" y="2114081"/>
            <a:ext cx="2999736" cy="2487174"/>
          </a:xfrm>
          <a:custGeom>
            <a:avLst/>
            <a:gdLst>
              <a:gd name="connsiteX0" fmla="*/ 2124838 w 2323932"/>
              <a:gd name="connsiteY0" fmla="*/ 354726 h 1926844"/>
              <a:gd name="connsiteX1" fmla="*/ 2316579 w 2323932"/>
              <a:gd name="connsiteY1" fmla="*/ 199418 h 1926844"/>
              <a:gd name="connsiteX2" fmla="*/ 2161525 w 2323932"/>
              <a:gd name="connsiteY2" fmla="*/ 7364 h 1926844"/>
              <a:gd name="connsiteX3" fmla="*/ 1969785 w 2323932"/>
              <a:gd name="connsiteY3" fmla="*/ 162672 h 1926844"/>
              <a:gd name="connsiteX4" fmla="*/ 2124838 w 2323932"/>
              <a:gd name="connsiteY4" fmla="*/ 354726 h 1926844"/>
              <a:gd name="connsiteX5" fmla="*/ 2124170 w 2323932"/>
              <a:gd name="connsiteY5" fmla="*/ 361070 h 1926844"/>
              <a:gd name="connsiteX6" fmla="*/ 2322916 w 2323932"/>
              <a:gd name="connsiteY6" fmla="*/ 200089 h 1926844"/>
              <a:gd name="connsiteX7" fmla="*/ 2162194 w 2323932"/>
              <a:gd name="connsiteY7" fmla="*/ 1019 h 1926844"/>
              <a:gd name="connsiteX8" fmla="*/ 1963454 w 2323932"/>
              <a:gd name="connsiteY8" fmla="*/ 162001 h 1926844"/>
              <a:gd name="connsiteX9" fmla="*/ 2019064 w 2323932"/>
              <a:gd name="connsiteY9" fmla="*/ 312647 h 1926844"/>
              <a:gd name="connsiteX10" fmla="*/ 1907252 w 2323932"/>
              <a:gd name="connsiteY10" fmla="*/ 399608 h 1926844"/>
              <a:gd name="connsiteX11" fmla="*/ 1899418 w 2323932"/>
              <a:gd name="connsiteY11" fmla="*/ 396295 h 1926844"/>
              <a:gd name="connsiteX12" fmla="*/ 1883303 w 2323932"/>
              <a:gd name="connsiteY12" fmla="*/ 409348 h 1926844"/>
              <a:gd name="connsiteX13" fmla="*/ 1884641 w 2323932"/>
              <a:gd name="connsiteY13" fmla="*/ 417193 h 1926844"/>
              <a:gd name="connsiteX14" fmla="*/ 1751638 w 2323932"/>
              <a:gd name="connsiteY14" fmla="*/ 520629 h 1926844"/>
              <a:gd name="connsiteX15" fmla="*/ 1744161 w 2323932"/>
              <a:gd name="connsiteY15" fmla="*/ 517603 h 1926844"/>
              <a:gd name="connsiteX16" fmla="*/ 1728046 w 2323932"/>
              <a:gd name="connsiteY16" fmla="*/ 530656 h 1926844"/>
              <a:gd name="connsiteX17" fmla="*/ 1729193 w 2323932"/>
              <a:gd name="connsiteY17" fmla="*/ 538085 h 1926844"/>
              <a:gd name="connsiteX18" fmla="*/ 1472149 w 2323932"/>
              <a:gd name="connsiteY18" fmla="*/ 737986 h 1926844"/>
              <a:gd name="connsiteX19" fmla="*/ 1406800 w 2323932"/>
              <a:gd name="connsiteY19" fmla="*/ 653990 h 1926844"/>
              <a:gd name="connsiteX20" fmla="*/ 911584 w 2323932"/>
              <a:gd name="connsiteY20" fmla="*/ 438781 h 1926844"/>
              <a:gd name="connsiteX21" fmla="*/ 883483 w 2323932"/>
              <a:gd name="connsiteY21" fmla="*/ 411647 h 1926844"/>
              <a:gd name="connsiteX22" fmla="*/ 848573 w 2323932"/>
              <a:gd name="connsiteY22" fmla="*/ 439928 h 1926844"/>
              <a:gd name="connsiteX23" fmla="*/ 848407 w 2323932"/>
              <a:gd name="connsiteY23" fmla="*/ 442452 h 1926844"/>
              <a:gd name="connsiteX24" fmla="*/ 471678 w 2323932"/>
              <a:gd name="connsiteY24" fmla="*/ 612770 h 1926844"/>
              <a:gd name="connsiteX25" fmla="*/ 341982 w 2323932"/>
              <a:gd name="connsiteY25" fmla="*/ 775983 h 1926844"/>
              <a:gd name="connsiteX26" fmla="*/ 341297 w 2323932"/>
              <a:gd name="connsiteY26" fmla="*/ 772538 h 1926844"/>
              <a:gd name="connsiteX27" fmla="*/ 332506 w 2323932"/>
              <a:gd name="connsiteY27" fmla="*/ 706566 h 1926844"/>
              <a:gd name="connsiteX28" fmla="*/ 309099 w 2323932"/>
              <a:gd name="connsiteY28" fmla="*/ 768851 h 1926844"/>
              <a:gd name="connsiteX29" fmla="*/ 287525 w 2323932"/>
              <a:gd name="connsiteY29" fmla="*/ 786038 h 1926844"/>
              <a:gd name="connsiteX30" fmla="*/ 221656 w 2323932"/>
              <a:gd name="connsiteY30" fmla="*/ 794848 h 1926844"/>
              <a:gd name="connsiteX31" fmla="*/ 283841 w 2323932"/>
              <a:gd name="connsiteY31" fmla="*/ 818287 h 1926844"/>
              <a:gd name="connsiteX32" fmla="*/ 301001 w 2323932"/>
              <a:gd name="connsiteY32" fmla="*/ 839902 h 1926844"/>
              <a:gd name="connsiteX33" fmla="*/ 303302 w 2323932"/>
              <a:gd name="connsiteY33" fmla="*/ 857172 h 1926844"/>
              <a:gd name="connsiteX34" fmla="*/ 430527 w 2323932"/>
              <a:gd name="connsiteY34" fmla="*/ 1549430 h 1926844"/>
              <a:gd name="connsiteX35" fmla="*/ 441576 w 2323932"/>
              <a:gd name="connsiteY35" fmla="*/ 1561232 h 1926844"/>
              <a:gd name="connsiteX36" fmla="*/ 391343 w 2323932"/>
              <a:gd name="connsiteY36" fmla="*/ 1598738 h 1926844"/>
              <a:gd name="connsiteX37" fmla="*/ 378041 w 2323932"/>
              <a:gd name="connsiteY37" fmla="*/ 1593003 h 1926844"/>
              <a:gd name="connsiteX38" fmla="*/ 351184 w 2323932"/>
              <a:gd name="connsiteY38" fmla="*/ 1614758 h 1926844"/>
              <a:gd name="connsiteX39" fmla="*/ 353143 w 2323932"/>
              <a:gd name="connsiteY39" fmla="*/ 1627256 h 1926844"/>
              <a:gd name="connsiteX40" fmla="*/ 170444 w 2323932"/>
              <a:gd name="connsiteY40" fmla="*/ 1763667 h 1926844"/>
              <a:gd name="connsiteX41" fmla="*/ 107978 w 2323932"/>
              <a:gd name="connsiteY41" fmla="*/ 1731673 h 1926844"/>
              <a:gd name="connsiteX42" fmla="*/ 550 w 2323932"/>
              <a:gd name="connsiteY42" fmla="*/ 1818692 h 1926844"/>
              <a:gd name="connsiteX43" fmla="*/ 87424 w 2323932"/>
              <a:gd name="connsiteY43" fmla="*/ 1926293 h 1926844"/>
              <a:gd name="connsiteX44" fmla="*/ 194853 w 2323932"/>
              <a:gd name="connsiteY44" fmla="*/ 1839280 h 1926844"/>
              <a:gd name="connsiteX45" fmla="*/ 174545 w 2323932"/>
              <a:gd name="connsiteY45" fmla="*/ 1768560 h 1926844"/>
              <a:gd name="connsiteX46" fmla="*/ 356484 w 2323932"/>
              <a:gd name="connsiteY46" fmla="*/ 1632717 h 1926844"/>
              <a:gd name="connsiteX47" fmla="*/ 372903 w 2323932"/>
              <a:gd name="connsiteY47" fmla="*/ 1641661 h 1926844"/>
              <a:gd name="connsiteX48" fmla="*/ 399760 w 2323932"/>
              <a:gd name="connsiteY48" fmla="*/ 1619906 h 1926844"/>
              <a:gd name="connsiteX49" fmla="*/ 395617 w 2323932"/>
              <a:gd name="connsiteY49" fmla="*/ 1603504 h 1926844"/>
              <a:gd name="connsiteX50" fmla="*/ 446048 w 2323932"/>
              <a:gd name="connsiteY50" fmla="*/ 1565851 h 1926844"/>
              <a:gd name="connsiteX51" fmla="*/ 1365655 w 2323932"/>
              <a:gd name="connsiteY51" fmla="*/ 1590649 h 1926844"/>
              <a:gd name="connsiteX52" fmla="*/ 1475639 w 2323932"/>
              <a:gd name="connsiteY52" fmla="*/ 743351 h 1926844"/>
              <a:gd name="connsiteX53" fmla="*/ 1732957 w 2323932"/>
              <a:gd name="connsiteY53" fmla="*/ 543235 h 1926844"/>
              <a:gd name="connsiteX54" fmla="*/ 1741078 w 2323932"/>
              <a:gd name="connsiteY54" fmla="*/ 546796 h 1926844"/>
              <a:gd name="connsiteX55" fmla="*/ 1757192 w 2323932"/>
              <a:gd name="connsiteY55" fmla="*/ 533744 h 1926844"/>
              <a:gd name="connsiteX56" fmla="*/ 1755689 w 2323932"/>
              <a:gd name="connsiteY56" fmla="*/ 525556 h 1926844"/>
              <a:gd name="connsiteX57" fmla="*/ 1888558 w 2323932"/>
              <a:gd name="connsiteY57" fmla="*/ 422222 h 1926844"/>
              <a:gd name="connsiteX58" fmla="*/ 1896335 w 2323932"/>
              <a:gd name="connsiteY58" fmla="*/ 425488 h 1926844"/>
              <a:gd name="connsiteX59" fmla="*/ 1912449 w 2323932"/>
              <a:gd name="connsiteY59" fmla="*/ 412436 h 1926844"/>
              <a:gd name="connsiteX60" fmla="*/ 1911143 w 2323932"/>
              <a:gd name="connsiteY60" fmla="*/ 404656 h 1926844"/>
              <a:gd name="connsiteX61" fmla="*/ 2023841 w 2323932"/>
              <a:gd name="connsiteY61" fmla="*/ 317012 h 1926844"/>
              <a:gd name="connsiteX62" fmla="*/ 2124170 w 2323932"/>
              <a:gd name="connsiteY62" fmla="*/ 361070 h 1926844"/>
              <a:gd name="connsiteX63" fmla="*/ 1361349 w 2323932"/>
              <a:gd name="connsiteY63" fmla="*/ 1585947 h 1926844"/>
              <a:gd name="connsiteX64" fmla="*/ 451202 w 2323932"/>
              <a:gd name="connsiteY64" fmla="*/ 1562004 h 1926844"/>
              <a:gd name="connsiteX65" fmla="*/ 554154 w 2323932"/>
              <a:gd name="connsiteY65" fmla="*/ 1485135 h 1926844"/>
              <a:gd name="connsiteX66" fmla="*/ 565066 w 2323932"/>
              <a:gd name="connsiteY66" fmla="*/ 1497416 h 1926844"/>
              <a:gd name="connsiteX67" fmla="*/ 1375584 w 2323932"/>
              <a:gd name="connsiteY67" fmla="*/ 1533136 h 1926844"/>
              <a:gd name="connsiteX68" fmla="*/ 1411252 w 2323932"/>
              <a:gd name="connsiteY68" fmla="*/ 721290 h 1926844"/>
              <a:gd name="connsiteX69" fmla="*/ 600734 w 2323932"/>
              <a:gd name="connsiteY69" fmla="*/ 685564 h 1926844"/>
              <a:gd name="connsiteX70" fmla="*/ 550003 w 2323932"/>
              <a:gd name="connsiteY70" fmla="*/ 1480280 h 1926844"/>
              <a:gd name="connsiteX71" fmla="*/ 446723 w 2323932"/>
              <a:gd name="connsiteY71" fmla="*/ 1557385 h 1926844"/>
              <a:gd name="connsiteX72" fmla="*/ 435225 w 2323932"/>
              <a:gd name="connsiteY72" fmla="*/ 1545123 h 1926844"/>
              <a:gd name="connsiteX73" fmla="*/ 305057 w 2323932"/>
              <a:gd name="connsiteY73" fmla="*/ 870346 h 1926844"/>
              <a:gd name="connsiteX74" fmla="*/ 309792 w 2323932"/>
              <a:gd name="connsiteY74" fmla="*/ 905875 h 1926844"/>
              <a:gd name="connsiteX75" fmla="*/ 333199 w 2323932"/>
              <a:gd name="connsiteY75" fmla="*/ 843589 h 1926844"/>
              <a:gd name="connsiteX76" fmla="*/ 354773 w 2323932"/>
              <a:gd name="connsiteY76" fmla="*/ 826402 h 1926844"/>
              <a:gd name="connsiteX77" fmla="*/ 420642 w 2323932"/>
              <a:gd name="connsiteY77" fmla="*/ 817598 h 1926844"/>
              <a:gd name="connsiteX78" fmla="*/ 358457 w 2323932"/>
              <a:gd name="connsiteY78" fmla="*/ 794153 h 1926844"/>
              <a:gd name="connsiteX79" fmla="*/ 345184 w 2323932"/>
              <a:gd name="connsiteY79" fmla="*/ 783320 h 1926844"/>
              <a:gd name="connsiteX80" fmla="*/ 475980 w 2323932"/>
              <a:gd name="connsiteY80" fmla="*/ 617475 h 1926844"/>
              <a:gd name="connsiteX81" fmla="*/ 848872 w 2323932"/>
              <a:gd name="connsiteY81" fmla="*/ 448818 h 1926844"/>
              <a:gd name="connsiteX82" fmla="*/ 876808 w 2323932"/>
              <a:gd name="connsiteY82" fmla="*/ 474899 h 1926844"/>
              <a:gd name="connsiteX83" fmla="*/ 911718 w 2323932"/>
              <a:gd name="connsiteY83" fmla="*/ 446619 h 1926844"/>
              <a:gd name="connsiteX84" fmla="*/ 911839 w 2323932"/>
              <a:gd name="connsiteY84" fmla="*/ 445158 h 1926844"/>
              <a:gd name="connsiteX85" fmla="*/ 1402106 w 2323932"/>
              <a:gd name="connsiteY85" fmla="*/ 658297 h 1926844"/>
              <a:gd name="connsiteX86" fmla="*/ 1361349 w 2323932"/>
              <a:gd name="connsiteY86" fmla="*/ 1585947 h 1926844"/>
              <a:gd name="connsiteX87" fmla="*/ 1371285 w 2323932"/>
              <a:gd name="connsiteY87" fmla="*/ 1528434 h 1926844"/>
              <a:gd name="connsiteX88" fmla="*/ 1406552 w 2323932"/>
              <a:gd name="connsiteY88" fmla="*/ 725596 h 1926844"/>
              <a:gd name="connsiteX89" fmla="*/ 605035 w 2323932"/>
              <a:gd name="connsiteY89" fmla="*/ 690265 h 1926844"/>
              <a:gd name="connsiteX90" fmla="*/ 569764 w 2323932"/>
              <a:gd name="connsiteY90" fmla="*/ 1493103 h 1926844"/>
              <a:gd name="connsiteX91" fmla="*/ 1371285 w 2323932"/>
              <a:gd name="connsiteY91" fmla="*/ 1528434 h 1926844"/>
              <a:gd name="connsiteX92" fmla="*/ 1346553 w 2323932"/>
              <a:gd name="connsiteY92" fmla="*/ 777055 h 1926844"/>
              <a:gd name="connsiteX93" fmla="*/ 1316350 w 2323932"/>
              <a:gd name="connsiteY93" fmla="*/ 1464445 h 1926844"/>
              <a:gd name="connsiteX94" fmla="*/ 630089 w 2323932"/>
              <a:gd name="connsiteY94" fmla="*/ 1434199 h 1926844"/>
              <a:gd name="connsiteX95" fmla="*/ 660291 w 2323932"/>
              <a:gd name="connsiteY95" fmla="*/ 746809 h 1926844"/>
              <a:gd name="connsiteX96" fmla="*/ 1346553 w 2323932"/>
              <a:gd name="connsiteY96" fmla="*/ 777055 h 1926844"/>
              <a:gd name="connsiteX97" fmla="*/ 1351247 w 2323932"/>
              <a:gd name="connsiteY97" fmla="*/ 772749 h 1926844"/>
              <a:gd name="connsiteX98" fmla="*/ 1320650 w 2323932"/>
              <a:gd name="connsiteY98" fmla="*/ 1469153 h 1926844"/>
              <a:gd name="connsiteX99" fmla="*/ 625392 w 2323932"/>
              <a:gd name="connsiteY99" fmla="*/ 1438505 h 1926844"/>
              <a:gd name="connsiteX100" fmla="*/ 655986 w 2323932"/>
              <a:gd name="connsiteY100" fmla="*/ 742107 h 1926844"/>
              <a:gd name="connsiteX101" fmla="*/ 1351247 w 2323932"/>
              <a:gd name="connsiteY101" fmla="*/ 772749 h 1926844"/>
              <a:gd name="connsiteX102" fmla="*/ 1330573 w 2323932"/>
              <a:gd name="connsiteY102" fmla="*/ 1479999 h 1926844"/>
              <a:gd name="connsiteX103" fmla="*/ 1362081 w 2323932"/>
              <a:gd name="connsiteY103" fmla="*/ 762816 h 1926844"/>
              <a:gd name="connsiteX104" fmla="*/ 646075 w 2323932"/>
              <a:gd name="connsiteY104" fmla="*/ 731255 h 1926844"/>
              <a:gd name="connsiteX105" fmla="*/ 614569 w 2323932"/>
              <a:gd name="connsiteY105" fmla="*/ 1448438 h 1926844"/>
              <a:gd name="connsiteX106" fmla="*/ 1330573 w 2323932"/>
              <a:gd name="connsiteY106" fmla="*/ 1479999 h 1926844"/>
              <a:gd name="connsiteX107" fmla="*/ 1334878 w 2323932"/>
              <a:gd name="connsiteY107" fmla="*/ 1484701 h 1926844"/>
              <a:gd name="connsiteX108" fmla="*/ 1366782 w 2323932"/>
              <a:gd name="connsiteY108" fmla="*/ 758503 h 1926844"/>
              <a:gd name="connsiteX109" fmla="*/ 641776 w 2323932"/>
              <a:gd name="connsiteY109" fmla="*/ 726547 h 1926844"/>
              <a:gd name="connsiteX110" fmla="*/ 609872 w 2323932"/>
              <a:gd name="connsiteY110" fmla="*/ 1452745 h 1926844"/>
              <a:gd name="connsiteX111" fmla="*/ 1334878 w 2323932"/>
              <a:gd name="connsiteY111" fmla="*/ 1484701 h 1926844"/>
              <a:gd name="connsiteX112" fmla="*/ 1377610 w 2323932"/>
              <a:gd name="connsiteY112" fmla="*/ 748576 h 1926844"/>
              <a:gd name="connsiteX113" fmla="*/ 1344789 w 2323932"/>
              <a:gd name="connsiteY113" fmla="*/ 1495553 h 1926844"/>
              <a:gd name="connsiteX114" fmla="*/ 599042 w 2323932"/>
              <a:gd name="connsiteY114" fmla="*/ 1462678 h 1926844"/>
              <a:gd name="connsiteX115" fmla="*/ 631859 w 2323932"/>
              <a:gd name="connsiteY115" fmla="*/ 715708 h 1926844"/>
              <a:gd name="connsiteX116" fmla="*/ 1377610 w 2323932"/>
              <a:gd name="connsiteY116" fmla="*/ 748576 h 1926844"/>
              <a:gd name="connsiteX117" fmla="*/ 1382304 w 2323932"/>
              <a:gd name="connsiteY117" fmla="*/ 744270 h 1926844"/>
              <a:gd name="connsiteX118" fmla="*/ 1349095 w 2323932"/>
              <a:gd name="connsiteY118" fmla="*/ 1500255 h 1926844"/>
              <a:gd name="connsiteX119" fmla="*/ 594345 w 2323932"/>
              <a:gd name="connsiteY119" fmla="*/ 1466991 h 1926844"/>
              <a:gd name="connsiteX120" fmla="*/ 627558 w 2323932"/>
              <a:gd name="connsiteY120" fmla="*/ 711000 h 1926844"/>
              <a:gd name="connsiteX121" fmla="*/ 1382304 w 2323932"/>
              <a:gd name="connsiteY121" fmla="*/ 744270 h 1926844"/>
              <a:gd name="connsiteX122" fmla="*/ 1357063 w 2323932"/>
              <a:gd name="connsiteY122" fmla="*/ 1512886 h 1926844"/>
              <a:gd name="connsiteX123" fmla="*/ 1391030 w 2323932"/>
              <a:gd name="connsiteY123" fmla="*/ 739842 h 1926844"/>
              <a:gd name="connsiteX124" fmla="*/ 619253 w 2323932"/>
              <a:gd name="connsiteY124" fmla="*/ 705826 h 1926844"/>
              <a:gd name="connsiteX125" fmla="*/ 585290 w 2323932"/>
              <a:gd name="connsiteY125" fmla="*/ 1478870 h 1926844"/>
              <a:gd name="connsiteX126" fmla="*/ 1357063 w 2323932"/>
              <a:gd name="connsiteY126" fmla="*/ 1512886 h 1926844"/>
              <a:gd name="connsiteX127" fmla="*/ 1361368 w 2323932"/>
              <a:gd name="connsiteY127" fmla="*/ 1517588 h 1926844"/>
              <a:gd name="connsiteX128" fmla="*/ 1395724 w 2323932"/>
              <a:gd name="connsiteY128" fmla="*/ 735536 h 1926844"/>
              <a:gd name="connsiteX129" fmla="*/ 614951 w 2323932"/>
              <a:gd name="connsiteY129" fmla="*/ 701117 h 1926844"/>
              <a:gd name="connsiteX130" fmla="*/ 580593 w 2323932"/>
              <a:gd name="connsiteY130" fmla="*/ 1483176 h 1926844"/>
              <a:gd name="connsiteX131" fmla="*/ 1361368 w 2323932"/>
              <a:gd name="connsiteY131" fmla="*/ 1517588 h 1926844"/>
              <a:gd name="connsiteX132" fmla="*/ 1090719 w 2323932"/>
              <a:gd name="connsiteY132" fmla="*/ 812501 h 1926844"/>
              <a:gd name="connsiteX133" fmla="*/ 1248696 w 2323932"/>
              <a:gd name="connsiteY133" fmla="*/ 1361527 h 1926844"/>
              <a:gd name="connsiteX134" fmla="*/ 1146488 w 2323932"/>
              <a:gd name="connsiteY134" fmla="*/ 1482659 h 1926844"/>
              <a:gd name="connsiteX135" fmla="*/ 1375005 w 2323932"/>
              <a:gd name="connsiteY135" fmla="*/ 1293768 h 1926844"/>
              <a:gd name="connsiteX136" fmla="*/ 1217028 w 2323932"/>
              <a:gd name="connsiteY136" fmla="*/ 744742 h 1926844"/>
              <a:gd name="connsiteX137" fmla="*/ 771104 w 2323932"/>
              <a:gd name="connsiteY137" fmla="*/ 781846 h 1926844"/>
              <a:gd name="connsiteX138" fmla="*/ 1090719 w 2323932"/>
              <a:gd name="connsiteY138" fmla="*/ 812501 h 1926844"/>
              <a:gd name="connsiteX139" fmla="*/ 2264128 w 2323932"/>
              <a:gd name="connsiteY139" fmla="*/ 231007 h 1926844"/>
              <a:gd name="connsiteX140" fmla="*/ 2099189 w 2323932"/>
              <a:gd name="connsiteY140" fmla="*/ 292962 h 1926844"/>
              <a:gd name="connsiteX141" fmla="*/ 2095718 w 2323932"/>
              <a:gd name="connsiteY141" fmla="*/ 291319 h 1926844"/>
              <a:gd name="connsiteX142" fmla="*/ 2228351 w 2323932"/>
              <a:gd name="connsiteY142" fmla="*/ 238904 h 1926844"/>
              <a:gd name="connsiteX143" fmla="*/ 2177410 w 2323932"/>
              <a:gd name="connsiteY143" fmla="*/ 102850 h 1926844"/>
              <a:gd name="connsiteX144" fmla="*/ 2041579 w 2323932"/>
              <a:gd name="connsiteY144" fmla="*/ 153871 h 1926844"/>
              <a:gd name="connsiteX145" fmla="*/ 2043395 w 2323932"/>
              <a:gd name="connsiteY145" fmla="*/ 242703 h 1926844"/>
              <a:gd name="connsiteX146" fmla="*/ 2037337 w 2323932"/>
              <a:gd name="connsiteY146" fmla="*/ 127754 h 1926844"/>
              <a:gd name="connsiteX147" fmla="*/ 2202276 w 2323932"/>
              <a:gd name="connsiteY147" fmla="*/ 65799 h 1926844"/>
              <a:gd name="connsiteX148" fmla="*/ 2264128 w 2323932"/>
              <a:gd name="connsiteY148" fmla="*/ 231007 h 1926844"/>
              <a:gd name="connsiteX149" fmla="*/ 1032326 w 2323932"/>
              <a:gd name="connsiteY149" fmla="*/ 1211489 h 1926844"/>
              <a:gd name="connsiteX150" fmla="*/ 896501 w 2323932"/>
              <a:gd name="connsiteY150" fmla="*/ 1135883 h 1926844"/>
              <a:gd name="connsiteX151" fmla="*/ 991524 w 2323932"/>
              <a:gd name="connsiteY151" fmla="*/ 1012786 h 1926844"/>
              <a:gd name="connsiteX152" fmla="*/ 858318 w 2323932"/>
              <a:gd name="connsiteY152" fmla="*/ 1092820 h 1926844"/>
              <a:gd name="connsiteX153" fmla="*/ 799338 w 2323932"/>
              <a:gd name="connsiteY153" fmla="*/ 948849 h 1926844"/>
              <a:gd name="connsiteX154" fmla="*/ 801963 w 2323932"/>
              <a:gd name="connsiteY154" fmla="*/ 1104412 h 1926844"/>
              <a:gd name="connsiteX155" fmla="*/ 647960 w 2323932"/>
              <a:gd name="connsiteY155" fmla="*/ 1083620 h 1926844"/>
              <a:gd name="connsiteX156" fmla="*/ 783791 w 2323932"/>
              <a:gd name="connsiteY156" fmla="*/ 1159150 h 1926844"/>
              <a:gd name="connsiteX157" fmla="*/ 688762 w 2323932"/>
              <a:gd name="connsiteY157" fmla="*/ 1282330 h 1926844"/>
              <a:gd name="connsiteX158" fmla="*/ 821981 w 2323932"/>
              <a:gd name="connsiteY158" fmla="*/ 1202207 h 1926844"/>
              <a:gd name="connsiteX159" fmla="*/ 880954 w 2323932"/>
              <a:gd name="connsiteY159" fmla="*/ 1346178 h 1926844"/>
              <a:gd name="connsiteX160" fmla="*/ 878413 w 2323932"/>
              <a:gd name="connsiteY160" fmla="*/ 1190621 h 1926844"/>
              <a:gd name="connsiteX161" fmla="*/ 1032326 w 2323932"/>
              <a:gd name="connsiteY161" fmla="*/ 1211489 h 192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2323932" h="1926844">
                <a:moveTo>
                  <a:pt x="2124838" y="354726"/>
                </a:moveTo>
                <a:cubicBezTo>
                  <a:pt x="2220606" y="364873"/>
                  <a:pt x="2306451" y="295339"/>
                  <a:pt x="2316579" y="199418"/>
                </a:cubicBezTo>
                <a:cubicBezTo>
                  <a:pt x="2326712" y="103496"/>
                  <a:pt x="2257293" y="17511"/>
                  <a:pt x="2161525" y="7364"/>
                </a:cubicBezTo>
                <a:cubicBezTo>
                  <a:pt x="2065764" y="-2784"/>
                  <a:pt x="1979919" y="66750"/>
                  <a:pt x="1969785" y="162672"/>
                </a:cubicBezTo>
                <a:cubicBezTo>
                  <a:pt x="1959658" y="258593"/>
                  <a:pt x="2029077" y="344579"/>
                  <a:pt x="2124838" y="354726"/>
                </a:cubicBezTo>
                <a:close/>
                <a:moveTo>
                  <a:pt x="2124170" y="361070"/>
                </a:moveTo>
                <a:cubicBezTo>
                  <a:pt x="2223434" y="371588"/>
                  <a:pt x="2312413" y="299514"/>
                  <a:pt x="2322916" y="200089"/>
                </a:cubicBezTo>
                <a:cubicBezTo>
                  <a:pt x="2333413" y="100664"/>
                  <a:pt x="2261459" y="11537"/>
                  <a:pt x="2162194" y="1019"/>
                </a:cubicBezTo>
                <a:cubicBezTo>
                  <a:pt x="2062936" y="-9499"/>
                  <a:pt x="1973957" y="62575"/>
                  <a:pt x="1963454" y="162001"/>
                </a:cubicBezTo>
                <a:cubicBezTo>
                  <a:pt x="1957289" y="220374"/>
                  <a:pt x="1979549" y="275198"/>
                  <a:pt x="2019064" y="312647"/>
                </a:cubicBezTo>
                <a:lnTo>
                  <a:pt x="1907252" y="399608"/>
                </a:lnTo>
                <a:cubicBezTo>
                  <a:pt x="1905099" y="397811"/>
                  <a:pt x="1902411" y="396612"/>
                  <a:pt x="1899418" y="396295"/>
                </a:cubicBezTo>
                <a:cubicBezTo>
                  <a:pt x="1891367" y="395442"/>
                  <a:pt x="1884157" y="401286"/>
                  <a:pt x="1883303" y="409348"/>
                </a:cubicBezTo>
                <a:cubicBezTo>
                  <a:pt x="1883010" y="412139"/>
                  <a:pt x="1883513" y="414831"/>
                  <a:pt x="1884641" y="417193"/>
                </a:cubicBezTo>
                <a:lnTo>
                  <a:pt x="1751638" y="520629"/>
                </a:lnTo>
                <a:cubicBezTo>
                  <a:pt x="1749549" y="518992"/>
                  <a:pt x="1746988" y="517903"/>
                  <a:pt x="1744161" y="517603"/>
                </a:cubicBezTo>
                <a:cubicBezTo>
                  <a:pt x="1736110" y="516750"/>
                  <a:pt x="1728900" y="522594"/>
                  <a:pt x="1728046" y="530656"/>
                </a:cubicBezTo>
                <a:cubicBezTo>
                  <a:pt x="1727766" y="533285"/>
                  <a:pt x="1728199" y="535826"/>
                  <a:pt x="1729193" y="538085"/>
                </a:cubicBezTo>
                <a:lnTo>
                  <a:pt x="1472149" y="737986"/>
                </a:lnTo>
                <a:cubicBezTo>
                  <a:pt x="1452945" y="708741"/>
                  <a:pt x="1431162" y="680638"/>
                  <a:pt x="1406800" y="653990"/>
                </a:cubicBezTo>
                <a:cubicBezTo>
                  <a:pt x="1274581" y="509357"/>
                  <a:pt x="1093076" y="436897"/>
                  <a:pt x="911584" y="438781"/>
                </a:cubicBezTo>
                <a:cubicBezTo>
                  <a:pt x="909590" y="424690"/>
                  <a:pt x="898259" y="413212"/>
                  <a:pt x="883483" y="411647"/>
                </a:cubicBezTo>
                <a:cubicBezTo>
                  <a:pt x="866050" y="409799"/>
                  <a:pt x="850414" y="422461"/>
                  <a:pt x="848573" y="439928"/>
                </a:cubicBezTo>
                <a:cubicBezTo>
                  <a:pt x="848484" y="440773"/>
                  <a:pt x="848426" y="441616"/>
                  <a:pt x="848407" y="442452"/>
                </a:cubicBezTo>
                <a:cubicBezTo>
                  <a:pt x="712634" y="456860"/>
                  <a:pt x="580099" y="513326"/>
                  <a:pt x="471678" y="612770"/>
                </a:cubicBezTo>
                <a:cubicBezTo>
                  <a:pt x="418717" y="661346"/>
                  <a:pt x="375450" y="716563"/>
                  <a:pt x="341982" y="775983"/>
                </a:cubicBezTo>
                <a:cubicBezTo>
                  <a:pt x="341682" y="774861"/>
                  <a:pt x="341452" y="773712"/>
                  <a:pt x="341297" y="772538"/>
                </a:cubicBezTo>
                <a:lnTo>
                  <a:pt x="332506" y="706566"/>
                </a:lnTo>
                <a:lnTo>
                  <a:pt x="309099" y="768851"/>
                </a:lnTo>
                <a:cubicBezTo>
                  <a:pt x="305625" y="778121"/>
                  <a:pt x="297328" y="784698"/>
                  <a:pt x="287525" y="786038"/>
                </a:cubicBezTo>
                <a:lnTo>
                  <a:pt x="221656" y="794848"/>
                </a:lnTo>
                <a:lnTo>
                  <a:pt x="283841" y="818287"/>
                </a:lnTo>
                <a:cubicBezTo>
                  <a:pt x="293096" y="821771"/>
                  <a:pt x="299662" y="830084"/>
                  <a:pt x="301001" y="839902"/>
                </a:cubicBezTo>
                <a:lnTo>
                  <a:pt x="303302" y="857172"/>
                </a:lnTo>
                <a:cubicBezTo>
                  <a:pt x="212954" y="1085757"/>
                  <a:pt x="253630" y="1355932"/>
                  <a:pt x="430527" y="1549430"/>
                </a:cubicBezTo>
                <a:cubicBezTo>
                  <a:pt x="434173" y="1553417"/>
                  <a:pt x="437856" y="1557353"/>
                  <a:pt x="441576" y="1561232"/>
                </a:cubicBezTo>
                <a:lnTo>
                  <a:pt x="391343" y="1598738"/>
                </a:lnTo>
                <a:cubicBezTo>
                  <a:pt x="387718" y="1595625"/>
                  <a:pt x="383146" y="1593545"/>
                  <a:pt x="378041" y="1593003"/>
                </a:cubicBezTo>
                <a:cubicBezTo>
                  <a:pt x="364628" y="1591587"/>
                  <a:pt x="352603" y="1601322"/>
                  <a:pt x="351184" y="1614758"/>
                </a:cubicBezTo>
                <a:cubicBezTo>
                  <a:pt x="350717" y="1619186"/>
                  <a:pt x="351459" y="1623460"/>
                  <a:pt x="353143" y="1627256"/>
                </a:cubicBezTo>
                <a:lnTo>
                  <a:pt x="170444" y="1763667"/>
                </a:lnTo>
                <a:cubicBezTo>
                  <a:pt x="154862" y="1746244"/>
                  <a:pt x="133029" y="1734327"/>
                  <a:pt x="107978" y="1731673"/>
                </a:cubicBezTo>
                <a:cubicBezTo>
                  <a:pt x="54323" y="1725989"/>
                  <a:pt x="6226" y="1764950"/>
                  <a:pt x="550" y="1818692"/>
                </a:cubicBezTo>
                <a:cubicBezTo>
                  <a:pt x="-5126" y="1872435"/>
                  <a:pt x="33769" y="1920608"/>
                  <a:pt x="87424" y="1926293"/>
                </a:cubicBezTo>
                <a:cubicBezTo>
                  <a:pt x="141080" y="1931983"/>
                  <a:pt x="189177" y="1893022"/>
                  <a:pt x="194853" y="1839280"/>
                </a:cubicBezTo>
                <a:cubicBezTo>
                  <a:pt x="197637" y="1812912"/>
                  <a:pt x="189695" y="1787885"/>
                  <a:pt x="174545" y="1768560"/>
                </a:cubicBezTo>
                <a:lnTo>
                  <a:pt x="356484" y="1632717"/>
                </a:lnTo>
                <a:cubicBezTo>
                  <a:pt x="360414" y="1637585"/>
                  <a:pt x="366197" y="1640953"/>
                  <a:pt x="372903" y="1641661"/>
                </a:cubicBezTo>
                <a:cubicBezTo>
                  <a:pt x="386316" y="1643084"/>
                  <a:pt x="398341" y="1633342"/>
                  <a:pt x="399760" y="1619906"/>
                </a:cubicBezTo>
                <a:cubicBezTo>
                  <a:pt x="400396" y="1613884"/>
                  <a:pt x="398791" y="1608136"/>
                  <a:pt x="395617" y="1603504"/>
                </a:cubicBezTo>
                <a:lnTo>
                  <a:pt x="446048" y="1565851"/>
                </a:lnTo>
                <a:cubicBezTo>
                  <a:pt x="694628" y="1820115"/>
                  <a:pt x="1101630" y="1832811"/>
                  <a:pt x="1365655" y="1590649"/>
                </a:cubicBezTo>
                <a:cubicBezTo>
                  <a:pt x="1607018" y="1369272"/>
                  <a:pt x="1647055" y="1009954"/>
                  <a:pt x="1475639" y="743351"/>
                </a:cubicBezTo>
                <a:lnTo>
                  <a:pt x="1732957" y="543235"/>
                </a:lnTo>
                <a:cubicBezTo>
                  <a:pt x="1735154" y="545169"/>
                  <a:pt x="1737944" y="546465"/>
                  <a:pt x="1741078" y="546796"/>
                </a:cubicBezTo>
                <a:cubicBezTo>
                  <a:pt x="1749129" y="547649"/>
                  <a:pt x="1756338" y="541805"/>
                  <a:pt x="1757192" y="533744"/>
                </a:cubicBezTo>
                <a:cubicBezTo>
                  <a:pt x="1757498" y="530816"/>
                  <a:pt x="1756931" y="527998"/>
                  <a:pt x="1755689" y="525556"/>
                </a:cubicBezTo>
                <a:lnTo>
                  <a:pt x="1888558" y="422222"/>
                </a:lnTo>
                <a:cubicBezTo>
                  <a:pt x="1890698" y="423992"/>
                  <a:pt x="1893367" y="425174"/>
                  <a:pt x="1896335" y="425488"/>
                </a:cubicBezTo>
                <a:cubicBezTo>
                  <a:pt x="1904379" y="426341"/>
                  <a:pt x="1911596" y="420497"/>
                  <a:pt x="1912449" y="412436"/>
                </a:cubicBezTo>
                <a:cubicBezTo>
                  <a:pt x="1912742" y="409670"/>
                  <a:pt x="1912245" y="407002"/>
                  <a:pt x="1911143" y="404656"/>
                </a:cubicBezTo>
                <a:lnTo>
                  <a:pt x="2023841" y="317012"/>
                </a:lnTo>
                <a:cubicBezTo>
                  <a:pt x="2050961" y="340938"/>
                  <a:pt x="2085495" y="356972"/>
                  <a:pt x="2124170" y="361070"/>
                </a:cubicBezTo>
                <a:close/>
                <a:moveTo>
                  <a:pt x="1361349" y="1585947"/>
                </a:moveTo>
                <a:cubicBezTo>
                  <a:pt x="1100082" y="1825576"/>
                  <a:pt x="697449" y="1813225"/>
                  <a:pt x="451202" y="1562004"/>
                </a:cubicBezTo>
                <a:lnTo>
                  <a:pt x="554154" y="1485135"/>
                </a:lnTo>
                <a:cubicBezTo>
                  <a:pt x="557722" y="1489262"/>
                  <a:pt x="561359" y="1493358"/>
                  <a:pt x="565066" y="1497416"/>
                </a:cubicBezTo>
                <a:cubicBezTo>
                  <a:pt x="779033" y="1731462"/>
                  <a:pt x="1141915" y="1747456"/>
                  <a:pt x="1375584" y="1533136"/>
                </a:cubicBezTo>
                <a:cubicBezTo>
                  <a:pt x="1609253" y="1318815"/>
                  <a:pt x="1625221" y="955343"/>
                  <a:pt x="1411252" y="721290"/>
                </a:cubicBezTo>
                <a:cubicBezTo>
                  <a:pt x="1197283" y="487237"/>
                  <a:pt x="834401" y="471242"/>
                  <a:pt x="600734" y="685564"/>
                </a:cubicBezTo>
                <a:cubicBezTo>
                  <a:pt x="372695" y="894723"/>
                  <a:pt x="351993" y="1245933"/>
                  <a:pt x="550003" y="1480280"/>
                </a:cubicBezTo>
                <a:lnTo>
                  <a:pt x="446723" y="1557385"/>
                </a:lnTo>
                <a:cubicBezTo>
                  <a:pt x="442850" y="1553359"/>
                  <a:pt x="439017" y="1549270"/>
                  <a:pt x="435225" y="1545123"/>
                </a:cubicBezTo>
                <a:cubicBezTo>
                  <a:pt x="262813" y="1356532"/>
                  <a:pt x="221059" y="1094389"/>
                  <a:pt x="305057" y="870346"/>
                </a:cubicBezTo>
                <a:lnTo>
                  <a:pt x="309792" y="905875"/>
                </a:lnTo>
                <a:lnTo>
                  <a:pt x="333199" y="843589"/>
                </a:lnTo>
                <a:cubicBezTo>
                  <a:pt x="336673" y="834320"/>
                  <a:pt x="344970" y="827742"/>
                  <a:pt x="354773" y="826402"/>
                </a:cubicBezTo>
                <a:lnTo>
                  <a:pt x="420642" y="817598"/>
                </a:lnTo>
                <a:lnTo>
                  <a:pt x="358457" y="794153"/>
                </a:lnTo>
                <a:cubicBezTo>
                  <a:pt x="352857" y="792054"/>
                  <a:pt x="348248" y="788201"/>
                  <a:pt x="345184" y="783320"/>
                </a:cubicBezTo>
                <a:cubicBezTo>
                  <a:pt x="378645" y="722872"/>
                  <a:pt x="422281" y="666724"/>
                  <a:pt x="475980" y="617475"/>
                </a:cubicBezTo>
                <a:cubicBezTo>
                  <a:pt x="583302" y="519039"/>
                  <a:pt x="714481" y="463123"/>
                  <a:pt x="848872" y="448818"/>
                </a:cubicBezTo>
                <a:cubicBezTo>
                  <a:pt x="851273" y="462425"/>
                  <a:pt x="862400" y="473373"/>
                  <a:pt x="876808" y="474899"/>
                </a:cubicBezTo>
                <a:cubicBezTo>
                  <a:pt x="894240" y="476747"/>
                  <a:pt x="909877" y="464086"/>
                  <a:pt x="911718" y="446619"/>
                </a:cubicBezTo>
                <a:cubicBezTo>
                  <a:pt x="911769" y="446131"/>
                  <a:pt x="911813" y="445644"/>
                  <a:pt x="911839" y="445158"/>
                </a:cubicBezTo>
                <a:cubicBezTo>
                  <a:pt x="1091522" y="443345"/>
                  <a:pt x="1271205" y="515107"/>
                  <a:pt x="1402106" y="658297"/>
                </a:cubicBezTo>
                <a:cubicBezTo>
                  <a:pt x="1646596" y="925735"/>
                  <a:pt x="1628348" y="1341055"/>
                  <a:pt x="1361349" y="1585947"/>
                </a:cubicBezTo>
                <a:close/>
                <a:moveTo>
                  <a:pt x="1371285" y="1528434"/>
                </a:moveTo>
                <a:cubicBezTo>
                  <a:pt x="1602355" y="1316493"/>
                  <a:pt x="1618145" y="957053"/>
                  <a:pt x="1406552" y="725596"/>
                </a:cubicBezTo>
                <a:cubicBezTo>
                  <a:pt x="1194959" y="494144"/>
                  <a:pt x="836108" y="478326"/>
                  <a:pt x="605035" y="690265"/>
                </a:cubicBezTo>
                <a:cubicBezTo>
                  <a:pt x="373962" y="902206"/>
                  <a:pt x="358170" y="1261653"/>
                  <a:pt x="569764" y="1493103"/>
                </a:cubicBezTo>
                <a:cubicBezTo>
                  <a:pt x="781358" y="1724559"/>
                  <a:pt x="1140208" y="1740375"/>
                  <a:pt x="1371285" y="1528434"/>
                </a:cubicBezTo>
                <a:close/>
                <a:moveTo>
                  <a:pt x="1346553" y="777055"/>
                </a:moveTo>
                <a:cubicBezTo>
                  <a:pt x="1527714" y="975229"/>
                  <a:pt x="1514199" y="1282987"/>
                  <a:pt x="1316350" y="1464445"/>
                </a:cubicBezTo>
                <a:cubicBezTo>
                  <a:pt x="1118508" y="1645910"/>
                  <a:pt x="811255" y="1632372"/>
                  <a:pt x="630089" y="1434199"/>
                </a:cubicBezTo>
                <a:cubicBezTo>
                  <a:pt x="448922" y="1236025"/>
                  <a:pt x="462443" y="928274"/>
                  <a:pt x="660291" y="746809"/>
                </a:cubicBezTo>
                <a:cubicBezTo>
                  <a:pt x="858133" y="565345"/>
                  <a:pt x="1165386" y="578888"/>
                  <a:pt x="1346553" y="777055"/>
                </a:cubicBezTo>
                <a:close/>
                <a:moveTo>
                  <a:pt x="1351247" y="772749"/>
                </a:moveTo>
                <a:cubicBezTo>
                  <a:pt x="1534790" y="973519"/>
                  <a:pt x="1521090" y="1285309"/>
                  <a:pt x="1320650" y="1469153"/>
                </a:cubicBezTo>
                <a:cubicBezTo>
                  <a:pt x="1120215" y="1652998"/>
                  <a:pt x="808937" y="1639275"/>
                  <a:pt x="625392" y="1438505"/>
                </a:cubicBezTo>
                <a:cubicBezTo>
                  <a:pt x="441849" y="1237742"/>
                  <a:pt x="455548" y="925945"/>
                  <a:pt x="655986" y="742107"/>
                </a:cubicBezTo>
                <a:cubicBezTo>
                  <a:pt x="856426" y="558260"/>
                  <a:pt x="1167705" y="571981"/>
                  <a:pt x="1351247" y="772749"/>
                </a:cubicBezTo>
                <a:close/>
                <a:moveTo>
                  <a:pt x="1330573" y="1479999"/>
                </a:moveTo>
                <a:cubicBezTo>
                  <a:pt x="1536994" y="1290668"/>
                  <a:pt x="1551102" y="969576"/>
                  <a:pt x="1362081" y="762816"/>
                </a:cubicBezTo>
                <a:cubicBezTo>
                  <a:pt x="1173061" y="556054"/>
                  <a:pt x="852496" y="541925"/>
                  <a:pt x="646075" y="731255"/>
                </a:cubicBezTo>
                <a:cubicBezTo>
                  <a:pt x="439657" y="920586"/>
                  <a:pt x="425550" y="1241678"/>
                  <a:pt x="614569" y="1448438"/>
                </a:cubicBezTo>
                <a:cubicBezTo>
                  <a:pt x="803587" y="1655199"/>
                  <a:pt x="1124152" y="1669324"/>
                  <a:pt x="1330573" y="1479999"/>
                </a:cubicBezTo>
                <a:close/>
                <a:moveTo>
                  <a:pt x="1334878" y="1484701"/>
                </a:moveTo>
                <a:cubicBezTo>
                  <a:pt x="1543892" y="1292990"/>
                  <a:pt x="1558172" y="967867"/>
                  <a:pt x="1366782" y="758503"/>
                </a:cubicBezTo>
                <a:cubicBezTo>
                  <a:pt x="1175386" y="549147"/>
                  <a:pt x="850789" y="534840"/>
                  <a:pt x="641776" y="726547"/>
                </a:cubicBezTo>
                <a:cubicBezTo>
                  <a:pt x="432761" y="918258"/>
                  <a:pt x="418477" y="1243388"/>
                  <a:pt x="609872" y="1452745"/>
                </a:cubicBezTo>
                <a:cubicBezTo>
                  <a:pt x="801268" y="1662102"/>
                  <a:pt x="1125858" y="1676412"/>
                  <a:pt x="1334878" y="1484701"/>
                </a:cubicBezTo>
                <a:close/>
                <a:moveTo>
                  <a:pt x="1377610" y="748576"/>
                </a:moveTo>
                <a:cubicBezTo>
                  <a:pt x="1574477" y="963924"/>
                  <a:pt x="1559790" y="1298355"/>
                  <a:pt x="1344789" y="1495553"/>
                </a:cubicBezTo>
                <a:cubicBezTo>
                  <a:pt x="1129795" y="1692744"/>
                  <a:pt x="795912" y="1678026"/>
                  <a:pt x="599042" y="1462678"/>
                </a:cubicBezTo>
                <a:cubicBezTo>
                  <a:pt x="402171" y="1247330"/>
                  <a:pt x="416864" y="912899"/>
                  <a:pt x="631859" y="715708"/>
                </a:cubicBezTo>
                <a:cubicBezTo>
                  <a:pt x="846853" y="518510"/>
                  <a:pt x="1180736" y="533227"/>
                  <a:pt x="1377610" y="748576"/>
                </a:cubicBezTo>
                <a:close/>
                <a:moveTo>
                  <a:pt x="1382304" y="744270"/>
                </a:moveTo>
                <a:cubicBezTo>
                  <a:pt x="1581553" y="962214"/>
                  <a:pt x="1566681" y="1300684"/>
                  <a:pt x="1349095" y="1500255"/>
                </a:cubicBezTo>
                <a:cubicBezTo>
                  <a:pt x="1131502" y="1699832"/>
                  <a:pt x="793593" y="1684935"/>
                  <a:pt x="594345" y="1466991"/>
                </a:cubicBezTo>
                <a:cubicBezTo>
                  <a:pt x="395098" y="1249040"/>
                  <a:pt x="409969" y="910576"/>
                  <a:pt x="627558" y="711000"/>
                </a:cubicBezTo>
                <a:cubicBezTo>
                  <a:pt x="845146" y="511426"/>
                  <a:pt x="1183061" y="526320"/>
                  <a:pt x="1382304" y="744270"/>
                </a:cubicBezTo>
                <a:close/>
                <a:moveTo>
                  <a:pt x="1357063" y="1512886"/>
                </a:moveTo>
                <a:cubicBezTo>
                  <a:pt x="1579566" y="1308812"/>
                  <a:pt x="1594770" y="962705"/>
                  <a:pt x="1391030" y="739842"/>
                </a:cubicBezTo>
                <a:cubicBezTo>
                  <a:pt x="1187284" y="516977"/>
                  <a:pt x="841751" y="501747"/>
                  <a:pt x="619253" y="705826"/>
                </a:cubicBezTo>
                <a:cubicBezTo>
                  <a:pt x="396754" y="909900"/>
                  <a:pt x="381549" y="1256000"/>
                  <a:pt x="585290" y="1478870"/>
                </a:cubicBezTo>
                <a:cubicBezTo>
                  <a:pt x="789033" y="1701733"/>
                  <a:pt x="1134565" y="1716961"/>
                  <a:pt x="1357063" y="1512886"/>
                </a:cubicBezTo>
                <a:close/>
                <a:moveTo>
                  <a:pt x="1361368" y="1517588"/>
                </a:moveTo>
                <a:cubicBezTo>
                  <a:pt x="1586458" y="1311134"/>
                  <a:pt x="1601839" y="960995"/>
                  <a:pt x="1395724" y="735536"/>
                </a:cubicBezTo>
                <a:cubicBezTo>
                  <a:pt x="1189608" y="510071"/>
                  <a:pt x="840044" y="494662"/>
                  <a:pt x="614951" y="701117"/>
                </a:cubicBezTo>
                <a:cubicBezTo>
                  <a:pt x="389858" y="907572"/>
                  <a:pt x="374476" y="1257710"/>
                  <a:pt x="580593" y="1483176"/>
                </a:cubicBezTo>
                <a:cubicBezTo>
                  <a:pt x="786708" y="1708636"/>
                  <a:pt x="1136272" y="1724049"/>
                  <a:pt x="1361368" y="1517588"/>
                </a:cubicBezTo>
                <a:close/>
                <a:moveTo>
                  <a:pt x="1090719" y="812501"/>
                </a:moveTo>
                <a:cubicBezTo>
                  <a:pt x="1285701" y="920414"/>
                  <a:pt x="1356432" y="1166225"/>
                  <a:pt x="1248696" y="1361527"/>
                </a:cubicBezTo>
                <a:cubicBezTo>
                  <a:pt x="1222079" y="1409771"/>
                  <a:pt x="1187067" y="1450423"/>
                  <a:pt x="1146488" y="1482659"/>
                </a:cubicBezTo>
                <a:cubicBezTo>
                  <a:pt x="1240435" y="1452139"/>
                  <a:pt x="1323471" y="1387193"/>
                  <a:pt x="1375005" y="1293768"/>
                </a:cubicBezTo>
                <a:cubicBezTo>
                  <a:pt x="1482741" y="1098466"/>
                  <a:pt x="1412017" y="852655"/>
                  <a:pt x="1217028" y="744742"/>
                </a:cubicBezTo>
                <a:cubicBezTo>
                  <a:pt x="1070204" y="663483"/>
                  <a:pt x="894801" y="683580"/>
                  <a:pt x="771104" y="781846"/>
                </a:cubicBezTo>
                <a:cubicBezTo>
                  <a:pt x="873559" y="748557"/>
                  <a:pt x="989002" y="756206"/>
                  <a:pt x="1090719" y="812501"/>
                </a:cubicBezTo>
                <a:close/>
                <a:moveTo>
                  <a:pt x="2264128" y="231007"/>
                </a:moveTo>
                <a:cubicBezTo>
                  <a:pt x="2235657" y="293737"/>
                  <a:pt x="2161818" y="321475"/>
                  <a:pt x="2099189" y="292962"/>
                </a:cubicBezTo>
                <a:cubicBezTo>
                  <a:pt x="2098024" y="292430"/>
                  <a:pt x="2096865" y="291882"/>
                  <a:pt x="2095718" y="291319"/>
                </a:cubicBezTo>
                <a:cubicBezTo>
                  <a:pt x="2146583" y="312452"/>
                  <a:pt x="2205390" y="289497"/>
                  <a:pt x="2228351" y="238904"/>
                </a:cubicBezTo>
                <a:cubicBezTo>
                  <a:pt x="2251790" y="187244"/>
                  <a:pt x="2228982" y="126331"/>
                  <a:pt x="2177410" y="102850"/>
                </a:cubicBezTo>
                <a:cubicBezTo>
                  <a:pt x="2125838" y="79369"/>
                  <a:pt x="2065025" y="102212"/>
                  <a:pt x="2041579" y="153871"/>
                </a:cubicBezTo>
                <a:cubicBezTo>
                  <a:pt x="2028198" y="183361"/>
                  <a:pt x="2029885" y="215866"/>
                  <a:pt x="2043395" y="242703"/>
                </a:cubicBezTo>
                <a:cubicBezTo>
                  <a:pt x="2023535" y="208867"/>
                  <a:pt x="2019892" y="166200"/>
                  <a:pt x="2037337" y="127754"/>
                </a:cubicBezTo>
                <a:cubicBezTo>
                  <a:pt x="2065802" y="65025"/>
                  <a:pt x="2139647" y="37287"/>
                  <a:pt x="2202276" y="65799"/>
                </a:cubicBezTo>
                <a:cubicBezTo>
                  <a:pt x="2264898" y="94312"/>
                  <a:pt x="2292592" y="168279"/>
                  <a:pt x="2264128" y="231007"/>
                </a:cubicBezTo>
                <a:close/>
                <a:moveTo>
                  <a:pt x="1032326" y="1211489"/>
                </a:moveTo>
                <a:lnTo>
                  <a:pt x="896501" y="1135883"/>
                </a:lnTo>
                <a:lnTo>
                  <a:pt x="991524" y="1012786"/>
                </a:lnTo>
                <a:lnTo>
                  <a:pt x="858318" y="1092820"/>
                </a:lnTo>
                <a:lnTo>
                  <a:pt x="799338" y="948849"/>
                </a:lnTo>
                <a:lnTo>
                  <a:pt x="801963" y="1104412"/>
                </a:lnTo>
                <a:lnTo>
                  <a:pt x="647960" y="1083620"/>
                </a:lnTo>
                <a:lnTo>
                  <a:pt x="783791" y="1159150"/>
                </a:lnTo>
                <a:lnTo>
                  <a:pt x="688762" y="1282330"/>
                </a:lnTo>
                <a:lnTo>
                  <a:pt x="821981" y="1202207"/>
                </a:lnTo>
                <a:lnTo>
                  <a:pt x="880954" y="1346178"/>
                </a:lnTo>
                <a:lnTo>
                  <a:pt x="878413" y="1190621"/>
                </a:lnTo>
                <a:lnTo>
                  <a:pt x="1032326" y="1211489"/>
                </a:lnTo>
                <a:close/>
              </a:path>
            </a:pathLst>
          </a:custGeom>
          <a:solidFill>
            <a:schemeClr val="accent1">
              <a:alpha val="75000"/>
            </a:schemeClr>
          </a:solidFill>
          <a:ln w="6367" cap="flat">
            <a:noFill/>
            <a:prstDash val="solid"/>
            <a:miter/>
          </a:ln>
        </p:spPr>
        <p:txBody>
          <a:bodyPr rtlCol="0" anchor="ctr"/>
          <a:lstStyle>
            <a:defPPr>
              <a:defRPr lang="es-ES"/>
            </a:defPPr>
          </a:lstStyle>
          <a:p>
            <a:pPr rtl="0"/>
            <a:endParaRPr lang="es-ES" dirty="0"/>
          </a:p>
        </p:txBody>
      </p:sp>
      <p:pic>
        <p:nvPicPr>
          <p:cNvPr id="11" name="Marcador de posición de imagen 10">
            <a:extLst>
              <a:ext uri="{FF2B5EF4-FFF2-40B4-BE49-F238E27FC236}">
                <a16:creationId xmlns:a16="http://schemas.microsoft.com/office/drawing/2014/main" id="{10A34F3B-C314-6577-AA04-A366718F43E7}"/>
              </a:ext>
            </a:extLst>
          </p:cNvPr>
          <p:cNvPicPr>
            <a:picLocks noGrp="1" noChangeAspect="1"/>
          </p:cNvPicPr>
          <p:nvPr>
            <p:ph type="pic" sz="quarter" idx="13"/>
          </p:nvPr>
        </p:nvPicPr>
        <p:blipFill>
          <a:blip r:embed="rId3"/>
          <a:srcRect l="10283" r="10283"/>
          <a:stretch>
            <a:fillRect/>
          </a:stretch>
        </p:blipFill>
        <p:spPr>
          <a:xfrm>
            <a:off x="1078903" y="3044951"/>
            <a:ext cx="4544568" cy="3813049"/>
          </a:xfrm>
        </p:spPr>
      </p:pic>
      <p:sp>
        <p:nvSpPr>
          <p:cNvPr id="17" name="CuadroTexto 16">
            <a:extLst>
              <a:ext uri="{FF2B5EF4-FFF2-40B4-BE49-F238E27FC236}">
                <a16:creationId xmlns:a16="http://schemas.microsoft.com/office/drawing/2014/main" id="{7E0E263A-70BD-D1EE-4E0D-5092BE3ECAF4}"/>
              </a:ext>
            </a:extLst>
          </p:cNvPr>
          <p:cNvSpPr txBox="1"/>
          <p:nvPr/>
        </p:nvSpPr>
        <p:spPr>
          <a:xfrm>
            <a:off x="4823505" y="1597256"/>
            <a:ext cx="8140824" cy="646331"/>
          </a:xfrm>
          <a:prstGeom prst="rect">
            <a:avLst/>
          </a:prstGeom>
          <a:noFill/>
        </p:spPr>
        <p:txBody>
          <a:bodyPr wrap="square" rtlCol="0">
            <a:spAutoFit/>
          </a:bodyPr>
          <a:lstStyle/>
          <a:p>
            <a:r>
              <a:rPr lang="es-ES" sz="3600" dirty="0">
                <a:solidFill>
                  <a:schemeClr val="bg1"/>
                </a:solidFill>
              </a:rPr>
              <a:t>Descubre el potencial de un cielo único.</a:t>
            </a:r>
          </a:p>
        </p:txBody>
      </p:sp>
      <p:sp>
        <p:nvSpPr>
          <p:cNvPr id="18" name="Rectangle 1">
            <a:extLst>
              <a:ext uri="{FF2B5EF4-FFF2-40B4-BE49-F238E27FC236}">
                <a16:creationId xmlns:a16="http://schemas.microsoft.com/office/drawing/2014/main" id="{EF3CC75C-AAF1-A4C8-4817-9552BC1F4324}"/>
              </a:ext>
            </a:extLst>
          </p:cNvPr>
          <p:cNvSpPr>
            <a:spLocks noGrp="1" noChangeArrowheads="1"/>
          </p:cNvSpPr>
          <p:nvPr>
            <p:ph sz="quarter" idx="12"/>
          </p:nvPr>
        </p:nvSpPr>
        <p:spPr bwMode="auto">
          <a:xfrm>
            <a:off x="4612711" y="2243587"/>
            <a:ext cx="7405355" cy="2351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None/>
              <a:tabLst/>
            </a:pPr>
            <a:endParaRPr lang="es-ES" altLang="es-ES" sz="1800" cap="none" dirty="0">
              <a:solidFill>
                <a:schemeClr val="bg1"/>
              </a:solidFill>
              <a:latin typeface="Arial" panose="020B0604020202020204" pitchFamily="34" charset="0"/>
            </a:endParaRPr>
          </a:p>
          <a:p>
            <a:pPr lvl="3"/>
            <a:r>
              <a:rPr lang="es-ES" dirty="0"/>
              <a:t>La oportunidad del astroturismo en Extremadura.</a:t>
            </a:r>
          </a:p>
          <a:p>
            <a:pPr lvl="3"/>
            <a:r>
              <a:rPr lang="es-ES" dirty="0"/>
              <a:t>Herramientas y recursos básicos.</a:t>
            </a:r>
          </a:p>
          <a:p>
            <a:pPr lvl="3"/>
            <a:r>
              <a:rPr lang="es-ES" dirty="0"/>
              <a:t>Equipos de observación </a:t>
            </a:r>
          </a:p>
          <a:p>
            <a:pPr lvl="3"/>
            <a:r>
              <a:rPr lang="es-ES" dirty="0"/>
              <a:t>Ideas de negocio.</a:t>
            </a:r>
          </a:p>
          <a:p>
            <a:pPr lvl="3"/>
            <a:r>
              <a:rPr lang="es-ES" dirty="0"/>
              <a:t>Manejo de equipos</a:t>
            </a:r>
          </a:p>
          <a:p>
            <a:pPr marL="0" marR="0" lvl="0" indent="0" algn="ctr" defTabSz="914400" rtl="0" eaLnBrk="0" fontAlgn="base" latinLnBrk="0" hangingPunct="0">
              <a:lnSpc>
                <a:spcPct val="100000"/>
              </a:lnSpc>
              <a:spcBef>
                <a:spcPct val="0"/>
              </a:spcBef>
              <a:spcAft>
                <a:spcPct val="0"/>
              </a:spcAft>
              <a:buClrTx/>
              <a:buSzTx/>
              <a:buNone/>
              <a:tabLst/>
            </a:pPr>
            <a:endParaRPr kumimoji="0" lang="es-ES" altLang="es-ES" sz="1800" b="0" i="0" u="none" strike="noStrike" cap="none" normalizeH="0" baseline="0" dirty="0">
              <a:ln>
                <a:noFill/>
              </a:ln>
              <a:solidFill>
                <a:schemeClr val="bg1"/>
              </a:solidFill>
              <a:effectLst/>
              <a:latin typeface="Arial" panose="020B0604020202020204" pitchFamily="34" charset="0"/>
            </a:endParaRPr>
          </a:p>
        </p:txBody>
      </p:sp>
      <p:pic>
        <p:nvPicPr>
          <p:cNvPr id="6" name="Imagen 5">
            <a:extLst>
              <a:ext uri="{FF2B5EF4-FFF2-40B4-BE49-F238E27FC236}">
                <a16:creationId xmlns:a16="http://schemas.microsoft.com/office/drawing/2014/main" id="{66292EFC-C0D7-9FCE-D098-6739B7002723}"/>
              </a:ext>
            </a:extLst>
          </p:cNvPr>
          <p:cNvPicPr>
            <a:picLocks noChangeAspect="1"/>
          </p:cNvPicPr>
          <p:nvPr/>
        </p:nvPicPr>
        <p:blipFill>
          <a:blip r:embed="rId4"/>
          <a:stretch>
            <a:fillRect/>
          </a:stretch>
        </p:blipFill>
        <p:spPr>
          <a:xfrm>
            <a:off x="6374167" y="4253627"/>
            <a:ext cx="5817833" cy="2604373"/>
          </a:xfrm>
          <a:prstGeom prst="rect">
            <a:avLst/>
          </a:prstGeom>
        </p:spPr>
      </p:pic>
    </p:spTree>
    <p:extLst>
      <p:ext uri="{BB962C8B-B14F-4D97-AF65-F5344CB8AC3E}">
        <p14:creationId xmlns:p14="http://schemas.microsoft.com/office/powerpoint/2010/main" val="126325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64BF6-EE42-F3A2-83AE-2D25FAC8A2EF}"/>
              </a:ext>
            </a:extLst>
          </p:cNvPr>
          <p:cNvSpPr>
            <a:spLocks noGrp="1"/>
          </p:cNvSpPr>
          <p:nvPr>
            <p:ph type="ctrTitle"/>
          </p:nvPr>
        </p:nvSpPr>
        <p:spPr>
          <a:xfrm>
            <a:off x="1052005" y="351997"/>
            <a:ext cx="10360240" cy="717671"/>
          </a:xfrm>
        </p:spPr>
        <p:txBody>
          <a:bodyPr rtlCol="0"/>
          <a:lstStyle>
            <a:defPPr>
              <a:defRPr lang="es-ES"/>
            </a:defPPr>
          </a:lstStyle>
          <a:p>
            <a:r>
              <a:rPr lang="es-ES" sz="3600" dirty="0"/>
              <a:t>¿Qué es el astroturismo?</a:t>
            </a:r>
          </a:p>
        </p:txBody>
      </p:sp>
      <p:sp>
        <p:nvSpPr>
          <p:cNvPr id="4" name="Marcador de pie de página 3">
            <a:extLst>
              <a:ext uri="{FF2B5EF4-FFF2-40B4-BE49-F238E27FC236}">
                <a16:creationId xmlns:a16="http://schemas.microsoft.com/office/drawing/2014/main" id="{99EE7F20-495A-B520-A3FA-7A19274158C9}"/>
              </a:ext>
            </a:extLst>
          </p:cNvPr>
          <p:cNvSpPr>
            <a:spLocks noGrp="1"/>
          </p:cNvSpPr>
          <p:nvPr>
            <p:ph type="ftr" sz="quarter" idx="10"/>
          </p:nvPr>
        </p:nvSpPr>
        <p:spPr>
          <a:xfrm rot="16200000">
            <a:off x="-1841646" y="3251345"/>
            <a:ext cx="4358938" cy="273815"/>
          </a:xfrm>
        </p:spPr>
        <p:txBody>
          <a:bodyPr rtlCol="0"/>
          <a:lstStyle>
            <a:defPPr>
              <a:defRPr lang="es-ES"/>
            </a:defPPr>
          </a:lstStyle>
          <a:p>
            <a:r>
              <a:rPr lang="es-ES" dirty="0"/>
              <a:t>Astroturismo por Extremadura</a:t>
            </a:r>
          </a:p>
        </p:txBody>
      </p:sp>
      <p:sp>
        <p:nvSpPr>
          <p:cNvPr id="5" name="Marcador de número de diapositiva 4">
            <a:extLst>
              <a:ext uri="{FF2B5EF4-FFF2-40B4-BE49-F238E27FC236}">
                <a16:creationId xmlns:a16="http://schemas.microsoft.com/office/drawing/2014/main" id="{1FF8FD9A-47F4-5BFF-EE94-F812CAFABFFE}"/>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3</a:t>
            </a:fld>
            <a:endParaRPr lang="es-ES" dirty="0"/>
          </a:p>
        </p:txBody>
      </p:sp>
      <p:sp>
        <p:nvSpPr>
          <p:cNvPr id="6" name="CuadroTexto 5">
            <a:extLst>
              <a:ext uri="{FF2B5EF4-FFF2-40B4-BE49-F238E27FC236}">
                <a16:creationId xmlns:a16="http://schemas.microsoft.com/office/drawing/2014/main" id="{377DB144-060E-3F1B-7D79-8720D24183DD}"/>
              </a:ext>
            </a:extLst>
          </p:cNvPr>
          <p:cNvSpPr txBox="1"/>
          <p:nvPr/>
        </p:nvSpPr>
        <p:spPr>
          <a:xfrm>
            <a:off x="6711520" y="1315315"/>
            <a:ext cx="4509856" cy="584775"/>
          </a:xfrm>
          <a:prstGeom prst="rect">
            <a:avLst/>
          </a:prstGeom>
          <a:noFill/>
        </p:spPr>
        <p:txBody>
          <a:bodyPr wrap="square" rtlCol="0">
            <a:spAutoFit/>
          </a:bodyPr>
          <a:lstStyle/>
          <a:p>
            <a:r>
              <a:rPr lang="es-ES" sz="3200" dirty="0">
                <a:solidFill>
                  <a:schemeClr val="bg1"/>
                </a:solidFill>
              </a:rPr>
              <a:t>Más allá de mirar estrellas.</a:t>
            </a:r>
          </a:p>
        </p:txBody>
      </p:sp>
      <p:sp>
        <p:nvSpPr>
          <p:cNvPr id="8" name="CuadroTexto 7">
            <a:extLst>
              <a:ext uri="{FF2B5EF4-FFF2-40B4-BE49-F238E27FC236}">
                <a16:creationId xmlns:a16="http://schemas.microsoft.com/office/drawing/2014/main" id="{A9FE5113-891E-56CA-CBFA-71191B2725CA}"/>
              </a:ext>
            </a:extLst>
          </p:cNvPr>
          <p:cNvSpPr txBox="1"/>
          <p:nvPr/>
        </p:nvSpPr>
        <p:spPr>
          <a:xfrm>
            <a:off x="1278384" y="2000058"/>
            <a:ext cx="9792070" cy="3554819"/>
          </a:xfrm>
          <a:prstGeom prst="rect">
            <a:avLst/>
          </a:prstGeom>
          <a:noFill/>
        </p:spPr>
        <p:txBody>
          <a:bodyPr wrap="square">
            <a:spAutoFit/>
          </a:bodyPr>
          <a:lstStyle/>
          <a:p>
            <a:pPr algn="just">
              <a:buNone/>
            </a:pPr>
            <a:r>
              <a:rPr lang="es-ES" sz="2500" dirty="0">
                <a:solidFill>
                  <a:schemeClr val="bg1"/>
                </a:solidFill>
              </a:rPr>
              <a:t>El astroturismo es una modalidad de turismo cultural y de naturaleza que combina la observación del cielo estrellado con la visita y disfrute de entornos naturales, patrimoniales o rurales de gran valor. Se basa en la contemplación del firmamento, la divulgación de la astronomía y la experiencia de la noche sin contaminación lumínica, ofreciendo actividades como rutas nocturnas, observaciones con telescopios, talleres o narraciones mitológicas. Su objetivo es poner en valor la riqueza del cielo oscuro como patrimonio natural y cultural, generando al mismo tiempo desarrollo sostenible en las zonas donde se practica.</a:t>
            </a:r>
          </a:p>
        </p:txBody>
      </p:sp>
    </p:spTree>
    <p:extLst>
      <p:ext uri="{BB962C8B-B14F-4D97-AF65-F5344CB8AC3E}">
        <p14:creationId xmlns:p14="http://schemas.microsoft.com/office/powerpoint/2010/main" val="75318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FA78E-B47A-C010-4E70-362948B69597}"/>
              </a:ext>
            </a:extLst>
          </p:cNvPr>
          <p:cNvSpPr>
            <a:spLocks noGrp="1"/>
          </p:cNvSpPr>
          <p:nvPr>
            <p:ph type="title"/>
          </p:nvPr>
        </p:nvSpPr>
        <p:spPr>
          <a:xfrm>
            <a:off x="907741" y="401626"/>
            <a:ext cx="10071718" cy="685800"/>
          </a:xfrm>
        </p:spPr>
        <p:txBody>
          <a:bodyPr rtlCol="0"/>
          <a:lstStyle>
            <a:defPPr>
              <a:defRPr lang="es-ES"/>
            </a:defPPr>
          </a:lstStyle>
          <a:p>
            <a:r>
              <a:rPr lang="es-ES" dirty="0"/>
              <a:t>¿Por qué Extremadura?</a:t>
            </a:r>
          </a:p>
        </p:txBody>
      </p:sp>
      <p:sp>
        <p:nvSpPr>
          <p:cNvPr id="4" name="Marcador de pie de página 3">
            <a:extLst>
              <a:ext uri="{FF2B5EF4-FFF2-40B4-BE49-F238E27FC236}">
                <a16:creationId xmlns:a16="http://schemas.microsoft.com/office/drawing/2014/main" id="{8FB27C25-AD19-439F-C28F-BC92E590678F}"/>
              </a:ext>
            </a:extLst>
          </p:cNvPr>
          <p:cNvSpPr>
            <a:spLocks noGrp="1"/>
          </p:cNvSpPr>
          <p:nvPr>
            <p:ph type="ftr" sz="quarter" idx="11"/>
          </p:nvPr>
        </p:nvSpPr>
        <p:spPr>
          <a:xfrm rot="16200000">
            <a:off x="-1801696" y="3252125"/>
            <a:ext cx="4279037" cy="273816"/>
          </a:xfrm>
        </p:spPr>
        <p:txBody>
          <a:bodyPr rtlCol="0"/>
          <a:lstStyle>
            <a:defPPr>
              <a:defRPr lang="es-ES"/>
            </a:defPPr>
          </a:lstStyle>
          <a:p>
            <a:r>
              <a:rPr lang="es-ES" dirty="0"/>
              <a:t>Astroturismo por Extremadura</a:t>
            </a:r>
          </a:p>
        </p:txBody>
      </p:sp>
      <p:sp>
        <p:nvSpPr>
          <p:cNvPr id="3" name="Marcador de número de diapositiva 2">
            <a:extLst>
              <a:ext uri="{FF2B5EF4-FFF2-40B4-BE49-F238E27FC236}">
                <a16:creationId xmlns:a16="http://schemas.microsoft.com/office/drawing/2014/main" id="{042941F2-E830-2444-5B75-54B4DD1657B7}"/>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4</a:t>
            </a:fld>
            <a:endParaRPr lang="es-ES" dirty="0"/>
          </a:p>
        </p:txBody>
      </p:sp>
      <p:sp>
        <p:nvSpPr>
          <p:cNvPr id="5" name="Marcador de contenido 4">
            <a:extLst>
              <a:ext uri="{FF2B5EF4-FFF2-40B4-BE49-F238E27FC236}">
                <a16:creationId xmlns:a16="http://schemas.microsoft.com/office/drawing/2014/main" id="{FA04E35A-7BE3-4D76-06C8-87037B2E4AC5}"/>
              </a:ext>
            </a:extLst>
          </p:cNvPr>
          <p:cNvSpPr>
            <a:spLocks noGrp="1"/>
          </p:cNvSpPr>
          <p:nvPr>
            <p:ph sz="quarter" idx="12"/>
          </p:nvPr>
        </p:nvSpPr>
        <p:spPr>
          <a:xfrm>
            <a:off x="617980" y="2034565"/>
            <a:ext cx="6805435" cy="950976"/>
          </a:xfrm>
        </p:spPr>
        <p:txBody>
          <a:bodyPr rtlCol="0"/>
          <a:lstStyle>
            <a:defPPr>
              <a:defRPr lang="es-ES"/>
            </a:defPPr>
          </a:lstStyle>
          <a:p>
            <a:r>
              <a:rPr lang="es-ES" dirty="0">
                <a:solidFill>
                  <a:schemeClr val="bg1"/>
                </a:solidFill>
              </a:rPr>
              <a:t>Calidad del cielo. Extremadura tiene una de las mayores extensiones de cielo oscuro de Europa, con baja contaminación lumínica.</a:t>
            </a:r>
          </a:p>
          <a:p>
            <a:endParaRPr lang="es-ES" dirty="0"/>
          </a:p>
        </p:txBody>
      </p:sp>
      <p:sp>
        <p:nvSpPr>
          <p:cNvPr id="9" name="Forma libre 40">
            <a:extLst>
              <a:ext uri="{FF2B5EF4-FFF2-40B4-BE49-F238E27FC236}">
                <a16:creationId xmlns:a16="http://schemas.microsoft.com/office/drawing/2014/main" id="{6FAE37AE-E5D1-5FFC-C43B-DCBD32EE255E}"/>
              </a:ext>
              <a:ext uri="{C183D7F6-B498-43B3-948B-1728B52AA6E4}">
                <adec:decorative xmlns:adec="http://schemas.microsoft.com/office/drawing/2017/decorative" val="1"/>
              </a:ext>
            </a:extLst>
          </p:cNvPr>
          <p:cNvSpPr/>
          <p:nvPr/>
        </p:nvSpPr>
        <p:spPr>
          <a:xfrm>
            <a:off x="7086120" y="2712603"/>
            <a:ext cx="3810274" cy="3062321"/>
          </a:xfrm>
          <a:custGeom>
            <a:avLst/>
            <a:gdLst>
              <a:gd name="connsiteX0" fmla="*/ 1905137 w 3810274"/>
              <a:gd name="connsiteY0" fmla="*/ 0 h 3062321"/>
              <a:gd name="connsiteX1" fmla="*/ 3810274 w 3810274"/>
              <a:gd name="connsiteY1" fmla="*/ 1905137 h 3062321"/>
              <a:gd name="connsiteX2" fmla="*/ 3484907 w 3810274"/>
              <a:gd name="connsiteY2" fmla="*/ 2970317 h 3062321"/>
              <a:gd name="connsiteX3" fmla="*/ 3416107 w 3810274"/>
              <a:gd name="connsiteY3" fmla="*/ 3062321 h 3062321"/>
              <a:gd name="connsiteX4" fmla="*/ 394167 w 3810274"/>
              <a:gd name="connsiteY4" fmla="*/ 3062321 h 3062321"/>
              <a:gd name="connsiteX5" fmla="*/ 325368 w 3810274"/>
              <a:gd name="connsiteY5" fmla="*/ 2970317 h 3062321"/>
              <a:gd name="connsiteX6" fmla="*/ 0 w 3810274"/>
              <a:gd name="connsiteY6" fmla="*/ 1905137 h 3062321"/>
              <a:gd name="connsiteX7" fmla="*/ 1905137 w 3810274"/>
              <a:gd name="connsiteY7" fmla="*/ 0 h 30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274" h="3062321">
                <a:moveTo>
                  <a:pt x="1905137" y="0"/>
                </a:moveTo>
                <a:cubicBezTo>
                  <a:pt x="2957315" y="0"/>
                  <a:pt x="3810274" y="852959"/>
                  <a:pt x="3810274" y="1905137"/>
                </a:cubicBezTo>
                <a:cubicBezTo>
                  <a:pt x="3810274" y="2299704"/>
                  <a:pt x="3690327" y="2666256"/>
                  <a:pt x="3484907" y="2970317"/>
                </a:cubicBezTo>
                <a:lnTo>
                  <a:pt x="3416107" y="3062321"/>
                </a:lnTo>
                <a:lnTo>
                  <a:pt x="394167" y="3062321"/>
                </a:lnTo>
                <a:lnTo>
                  <a:pt x="325368" y="2970317"/>
                </a:lnTo>
                <a:cubicBezTo>
                  <a:pt x="119948" y="2666256"/>
                  <a:pt x="0" y="2299704"/>
                  <a:pt x="0" y="1905137"/>
                </a:cubicBezTo>
                <a:cubicBezTo>
                  <a:pt x="0" y="852959"/>
                  <a:pt x="852959" y="0"/>
                  <a:pt x="1905137" y="0"/>
                </a:cubicBezTo>
                <a:close/>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algn="ctr" rtl="0"/>
            <a:endParaRPr lang="es-ES" dirty="0"/>
          </a:p>
        </p:txBody>
      </p:sp>
      <p:sp>
        <p:nvSpPr>
          <p:cNvPr id="6" name="CuadroTexto 5">
            <a:extLst>
              <a:ext uri="{FF2B5EF4-FFF2-40B4-BE49-F238E27FC236}">
                <a16:creationId xmlns:a16="http://schemas.microsoft.com/office/drawing/2014/main" id="{B0D4122B-78BD-F354-2CD3-6EB5C589CF5A}"/>
              </a:ext>
            </a:extLst>
          </p:cNvPr>
          <p:cNvSpPr txBox="1"/>
          <p:nvPr/>
        </p:nvSpPr>
        <p:spPr>
          <a:xfrm>
            <a:off x="520703" y="2856326"/>
            <a:ext cx="7366247" cy="707886"/>
          </a:xfrm>
          <a:prstGeom prst="rect">
            <a:avLst/>
          </a:prstGeom>
          <a:noFill/>
        </p:spPr>
        <p:txBody>
          <a:bodyPr wrap="square" rtlCol="0">
            <a:spAutoFit/>
          </a:bodyPr>
          <a:lstStyle/>
          <a:p>
            <a:r>
              <a:rPr lang="es-ES" sz="2000" dirty="0">
                <a:solidFill>
                  <a:schemeClr val="bg1"/>
                </a:solidFill>
              </a:rPr>
              <a:t>Es un recurso turístico único y sostenible, ideal para un equilibrio temporal del turismo, lejos de concentraciones festivas.</a:t>
            </a:r>
          </a:p>
        </p:txBody>
      </p:sp>
      <p:sp>
        <p:nvSpPr>
          <p:cNvPr id="7" name="CuadroTexto 6">
            <a:extLst>
              <a:ext uri="{FF2B5EF4-FFF2-40B4-BE49-F238E27FC236}">
                <a16:creationId xmlns:a16="http://schemas.microsoft.com/office/drawing/2014/main" id="{68C7E8F4-739F-43B0-5A7C-ACA738AD09A1}"/>
              </a:ext>
            </a:extLst>
          </p:cNvPr>
          <p:cNvSpPr txBox="1"/>
          <p:nvPr/>
        </p:nvSpPr>
        <p:spPr>
          <a:xfrm>
            <a:off x="520703" y="3753632"/>
            <a:ext cx="5305887" cy="707886"/>
          </a:xfrm>
          <a:prstGeom prst="rect">
            <a:avLst/>
          </a:prstGeom>
          <a:noFill/>
        </p:spPr>
        <p:txBody>
          <a:bodyPr wrap="square" rtlCol="0">
            <a:spAutoFit/>
          </a:bodyPr>
          <a:lstStyle/>
          <a:p>
            <a:r>
              <a:rPr lang="es-ES" sz="2000" dirty="0">
                <a:solidFill>
                  <a:schemeClr val="bg1"/>
                </a:solidFill>
              </a:rPr>
              <a:t>Tiene conexión con la cultura, la historia y la naturaleza extremeñas.</a:t>
            </a:r>
          </a:p>
        </p:txBody>
      </p:sp>
      <p:pic>
        <p:nvPicPr>
          <p:cNvPr id="12" name="Marcador de posición de imagen 11">
            <a:extLst>
              <a:ext uri="{FF2B5EF4-FFF2-40B4-BE49-F238E27FC236}">
                <a16:creationId xmlns:a16="http://schemas.microsoft.com/office/drawing/2014/main" id="{C68190FA-A57E-875E-014E-3B244B360153}"/>
              </a:ext>
            </a:extLst>
          </p:cNvPr>
          <p:cNvPicPr>
            <a:picLocks noGrp="1" noChangeAspect="1"/>
          </p:cNvPicPr>
          <p:nvPr>
            <p:ph type="pic" sz="quarter" idx="13"/>
          </p:nvPr>
        </p:nvPicPr>
        <p:blipFill>
          <a:blip r:embed="rId3"/>
          <a:srcRect l="11360" r="11360"/>
          <a:stretch>
            <a:fillRect/>
          </a:stretch>
        </p:blipFill>
        <p:spPr>
          <a:xfrm>
            <a:off x="6718973" y="2712603"/>
            <a:ext cx="4544568" cy="3813049"/>
          </a:xfrm>
        </p:spPr>
      </p:pic>
      <p:sp>
        <p:nvSpPr>
          <p:cNvPr id="16" name="CuadroTexto 15">
            <a:extLst>
              <a:ext uri="{FF2B5EF4-FFF2-40B4-BE49-F238E27FC236}">
                <a16:creationId xmlns:a16="http://schemas.microsoft.com/office/drawing/2014/main" id="{3B0D9408-4FDD-4A4C-DDE2-74324B62D246}"/>
              </a:ext>
            </a:extLst>
          </p:cNvPr>
          <p:cNvSpPr txBox="1"/>
          <p:nvPr/>
        </p:nvSpPr>
        <p:spPr>
          <a:xfrm>
            <a:off x="549592" y="4619127"/>
            <a:ext cx="6094520" cy="1015663"/>
          </a:xfrm>
          <a:prstGeom prst="rect">
            <a:avLst/>
          </a:prstGeom>
          <a:noFill/>
        </p:spPr>
        <p:txBody>
          <a:bodyPr wrap="square">
            <a:spAutoFit/>
          </a:bodyPr>
          <a:lstStyle/>
          <a:p>
            <a:r>
              <a:rPr lang="es-ES" sz="2000" dirty="0">
                <a:solidFill>
                  <a:srgbClr val="ECECEC"/>
                </a:solidFill>
              </a:rPr>
              <a:t>Bajas densidades de población y extensos espacios naturales permiten disfrutar de cielos despejados de contaminación lumínica.</a:t>
            </a:r>
          </a:p>
        </p:txBody>
      </p:sp>
    </p:spTree>
    <p:extLst>
      <p:ext uri="{BB962C8B-B14F-4D97-AF65-F5344CB8AC3E}">
        <p14:creationId xmlns:p14="http://schemas.microsoft.com/office/powerpoint/2010/main" val="316330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F50CA-9A79-E1F6-14A7-B1C019C43627}"/>
              </a:ext>
            </a:extLst>
          </p:cNvPr>
          <p:cNvSpPr>
            <a:spLocks noGrp="1"/>
          </p:cNvSpPr>
          <p:nvPr>
            <p:ph type="title"/>
          </p:nvPr>
        </p:nvSpPr>
        <p:spPr>
          <a:xfrm>
            <a:off x="981075" y="-576805"/>
            <a:ext cx="10972800" cy="1371600"/>
          </a:xfrm>
        </p:spPr>
        <p:txBody>
          <a:bodyPr rtlCol="0"/>
          <a:lstStyle>
            <a:defPPr>
              <a:defRPr lang="es-ES"/>
            </a:defPPr>
          </a:lstStyle>
          <a:p>
            <a:r>
              <a:rPr lang="es-ES" sz="2800" dirty="0"/>
              <a:t>La calidad del cielo extremeño</a:t>
            </a:r>
          </a:p>
        </p:txBody>
      </p:sp>
      <p:sp>
        <p:nvSpPr>
          <p:cNvPr id="4" name="Subtítulo 3">
            <a:extLst>
              <a:ext uri="{FF2B5EF4-FFF2-40B4-BE49-F238E27FC236}">
                <a16:creationId xmlns:a16="http://schemas.microsoft.com/office/drawing/2014/main" id="{131E5F8C-51EA-0ED4-A62F-E26AE4E74EFE}"/>
              </a:ext>
            </a:extLst>
          </p:cNvPr>
          <p:cNvSpPr>
            <a:spLocks noGrp="1"/>
          </p:cNvSpPr>
          <p:nvPr>
            <p:ph type="subTitle" idx="1"/>
          </p:nvPr>
        </p:nvSpPr>
        <p:spPr>
          <a:xfrm>
            <a:off x="299991" y="3512855"/>
            <a:ext cx="11201400" cy="488137"/>
          </a:xfrm>
        </p:spPr>
        <p:txBody>
          <a:bodyPr rtlCol="0"/>
          <a:lstStyle>
            <a:defPPr>
              <a:defRPr lang="es-ES"/>
            </a:defPPr>
          </a:lstStyle>
          <a:p>
            <a:r>
              <a:rPr lang="es-ES" dirty="0">
                <a:solidFill>
                  <a:schemeClr val="bg1"/>
                </a:solidFill>
              </a:rPr>
              <a:t>factores que hacen que el cielo de Extremadura sea tan especial:</a:t>
            </a:r>
          </a:p>
          <a:p>
            <a:endParaRPr lang="es-ES" dirty="0"/>
          </a:p>
        </p:txBody>
      </p:sp>
      <p:pic>
        <p:nvPicPr>
          <p:cNvPr id="7" name="Marcador de posición de imagen 6">
            <a:extLst>
              <a:ext uri="{FF2B5EF4-FFF2-40B4-BE49-F238E27FC236}">
                <a16:creationId xmlns:a16="http://schemas.microsoft.com/office/drawing/2014/main" id="{86269E70-405E-2BF0-1F2B-BD19CFC0FEDD}"/>
              </a:ext>
            </a:extLst>
          </p:cNvPr>
          <p:cNvPicPr>
            <a:picLocks noGrp="1" noChangeAspect="1"/>
          </p:cNvPicPr>
          <p:nvPr>
            <p:ph type="pic" sz="quarter" idx="10"/>
          </p:nvPr>
        </p:nvPicPr>
        <p:blipFill>
          <a:blip r:embed="rId3"/>
          <a:srcRect l="16683" r="16683"/>
          <a:stretch>
            <a:fillRect/>
          </a:stretch>
        </p:blipFill>
        <p:spPr>
          <a:xfrm>
            <a:off x="4993005" y="1329542"/>
            <a:ext cx="2205990" cy="2205990"/>
          </a:xfrm>
        </p:spPr>
      </p:pic>
      <p:sp>
        <p:nvSpPr>
          <p:cNvPr id="3" name="CuadroTexto 2">
            <a:extLst>
              <a:ext uri="{FF2B5EF4-FFF2-40B4-BE49-F238E27FC236}">
                <a16:creationId xmlns:a16="http://schemas.microsoft.com/office/drawing/2014/main" id="{6C91ED72-2517-7D19-471F-CDC424057FDE}"/>
              </a:ext>
            </a:extLst>
          </p:cNvPr>
          <p:cNvSpPr txBox="1"/>
          <p:nvPr/>
        </p:nvSpPr>
        <p:spPr>
          <a:xfrm>
            <a:off x="1518082" y="4660777"/>
            <a:ext cx="168675" cy="369332"/>
          </a:xfrm>
          <a:prstGeom prst="rect">
            <a:avLst/>
          </a:prstGeom>
          <a:noFill/>
        </p:spPr>
        <p:txBody>
          <a:bodyPr wrap="square" rtlCol="0">
            <a:spAutoFit/>
          </a:bodyPr>
          <a:lstStyle/>
          <a:p>
            <a:endParaRPr lang="es-ES" dirty="0"/>
          </a:p>
        </p:txBody>
      </p:sp>
      <p:sp>
        <p:nvSpPr>
          <p:cNvPr id="12" name="Rectangle 4">
            <a:extLst>
              <a:ext uri="{FF2B5EF4-FFF2-40B4-BE49-F238E27FC236}">
                <a16:creationId xmlns:a16="http://schemas.microsoft.com/office/drawing/2014/main" id="{25225708-62EA-26EA-F02A-2C70CD97F6D2}"/>
              </a:ext>
            </a:extLst>
          </p:cNvPr>
          <p:cNvSpPr>
            <a:spLocks noChangeArrowheads="1"/>
          </p:cNvSpPr>
          <p:nvPr/>
        </p:nvSpPr>
        <p:spPr bwMode="auto">
          <a:xfrm>
            <a:off x="299991" y="4224169"/>
            <a:ext cx="781235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bg1"/>
                </a:solidFill>
                <a:effectLst/>
              </a:rPr>
              <a:t>Mínima contaminación lumínica.</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bg1"/>
                </a:solidFill>
                <a:effectLst/>
              </a:rPr>
              <a:t>Altitud y clima favorables.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solidFill>
                  <a:schemeClr val="bg1"/>
                </a:solidFill>
                <a:effectLst/>
              </a:rPr>
              <a:t>Cielos despejados durante gran parte del año</a:t>
            </a:r>
            <a:r>
              <a:rPr kumimoji="0" lang="es-ES" altLang="es-ES" sz="2000" b="0" i="0" u="none" strike="noStrike" cap="none" normalizeH="0" baseline="0" dirty="0">
                <a:ln>
                  <a:noFill/>
                </a:ln>
                <a:solidFill>
                  <a:schemeClr val="bg1"/>
                </a:solidFill>
                <a:effectLst/>
              </a:rPr>
              <a:t>.</a:t>
            </a:r>
          </a:p>
        </p:txBody>
      </p:sp>
      <p:pic>
        <p:nvPicPr>
          <p:cNvPr id="16" name="Imagen 15">
            <a:extLst>
              <a:ext uri="{FF2B5EF4-FFF2-40B4-BE49-F238E27FC236}">
                <a16:creationId xmlns:a16="http://schemas.microsoft.com/office/drawing/2014/main" id="{7D40E5F7-3230-A302-AB5A-6C1853E921C0}"/>
              </a:ext>
            </a:extLst>
          </p:cNvPr>
          <p:cNvPicPr>
            <a:picLocks noChangeAspect="1"/>
          </p:cNvPicPr>
          <p:nvPr/>
        </p:nvPicPr>
        <p:blipFill>
          <a:blip r:embed="rId4"/>
          <a:stretch>
            <a:fillRect/>
          </a:stretch>
        </p:blipFill>
        <p:spPr>
          <a:xfrm>
            <a:off x="7453549" y="4352720"/>
            <a:ext cx="4243151" cy="2415873"/>
          </a:xfrm>
          <a:prstGeom prst="rect">
            <a:avLst/>
          </a:prstGeom>
        </p:spPr>
      </p:pic>
    </p:spTree>
    <p:extLst>
      <p:ext uri="{BB962C8B-B14F-4D97-AF65-F5344CB8AC3E}">
        <p14:creationId xmlns:p14="http://schemas.microsoft.com/office/powerpoint/2010/main" val="341501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56C7FE-FCE3-3FB4-56C2-BC7E629FA482}"/>
              </a:ext>
            </a:extLst>
          </p:cNvPr>
          <p:cNvSpPr>
            <a:spLocks noGrp="1"/>
          </p:cNvSpPr>
          <p:nvPr>
            <p:ph type="title"/>
          </p:nvPr>
        </p:nvSpPr>
        <p:spPr>
          <a:xfrm>
            <a:off x="808263" y="523782"/>
            <a:ext cx="10772964" cy="497150"/>
          </a:xfrm>
        </p:spPr>
        <p:txBody>
          <a:bodyPr rtlCol="0"/>
          <a:lstStyle>
            <a:defPPr>
              <a:defRPr lang="es-ES"/>
            </a:defPPr>
          </a:lstStyle>
          <a:p>
            <a:r>
              <a:rPr lang="es-ES" sz="2400" dirty="0"/>
              <a:t>Certificaciones Starlight: Un sello de calidad</a:t>
            </a:r>
          </a:p>
        </p:txBody>
      </p:sp>
      <p:sp>
        <p:nvSpPr>
          <p:cNvPr id="5" name="Marcador de pie de página 4">
            <a:extLst>
              <a:ext uri="{FF2B5EF4-FFF2-40B4-BE49-F238E27FC236}">
                <a16:creationId xmlns:a16="http://schemas.microsoft.com/office/drawing/2014/main" id="{78DE7C2C-8AAA-9F65-645B-B02B78FA00F4}"/>
              </a:ext>
            </a:extLst>
          </p:cNvPr>
          <p:cNvSpPr>
            <a:spLocks noGrp="1"/>
          </p:cNvSpPr>
          <p:nvPr>
            <p:ph type="ftr" sz="quarter" idx="12"/>
          </p:nvPr>
        </p:nvSpPr>
        <p:spPr>
          <a:xfrm rot="16200000">
            <a:off x="-1815012" y="3340573"/>
            <a:ext cx="4305670" cy="176854"/>
          </a:xfrm>
        </p:spPr>
        <p:txBody>
          <a:bodyPr rtlCol="0"/>
          <a:lstStyle>
            <a:defPPr>
              <a:defRPr lang="es-ES"/>
            </a:defPPr>
          </a:lstStyle>
          <a:p>
            <a:r>
              <a:rPr lang="es-ES" dirty="0"/>
              <a:t>Astroturismo por Extremadura</a:t>
            </a:r>
          </a:p>
        </p:txBody>
      </p:sp>
      <p:sp>
        <p:nvSpPr>
          <p:cNvPr id="4" name="Marcador de número de diapositiva 3">
            <a:extLst>
              <a:ext uri="{FF2B5EF4-FFF2-40B4-BE49-F238E27FC236}">
                <a16:creationId xmlns:a16="http://schemas.microsoft.com/office/drawing/2014/main" id="{5EC53CB1-467F-00BF-1164-C1E94399BC42}"/>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6</a:t>
            </a:fld>
            <a:endParaRPr lang="es-ES" dirty="0"/>
          </a:p>
        </p:txBody>
      </p:sp>
      <p:sp>
        <p:nvSpPr>
          <p:cNvPr id="8" name="Marcador de contenido 7">
            <a:extLst>
              <a:ext uri="{FF2B5EF4-FFF2-40B4-BE49-F238E27FC236}">
                <a16:creationId xmlns:a16="http://schemas.microsoft.com/office/drawing/2014/main" id="{92F1CD77-EB83-EBCE-DFD9-79EC46A49DAF}"/>
              </a:ext>
            </a:extLst>
          </p:cNvPr>
          <p:cNvSpPr>
            <a:spLocks noGrp="1"/>
          </p:cNvSpPr>
          <p:nvPr>
            <p:ph idx="1"/>
          </p:nvPr>
        </p:nvSpPr>
        <p:spPr>
          <a:xfrm>
            <a:off x="1066800" y="5069148"/>
            <a:ext cx="2392710" cy="1531221"/>
          </a:xfrm>
        </p:spPr>
        <p:txBody>
          <a:bodyPr/>
          <a:lstStyle/>
          <a:p>
            <a:endParaRPr lang="es-ES" dirty="0"/>
          </a:p>
        </p:txBody>
      </p:sp>
      <p:pic>
        <p:nvPicPr>
          <p:cNvPr id="10" name="Imagen 9">
            <a:extLst>
              <a:ext uri="{FF2B5EF4-FFF2-40B4-BE49-F238E27FC236}">
                <a16:creationId xmlns:a16="http://schemas.microsoft.com/office/drawing/2014/main" id="{013263ED-DBC1-3D6E-4711-5003D279F5C6}"/>
              </a:ext>
            </a:extLst>
          </p:cNvPr>
          <p:cNvPicPr>
            <a:picLocks noChangeAspect="1"/>
          </p:cNvPicPr>
          <p:nvPr/>
        </p:nvPicPr>
        <p:blipFill>
          <a:blip r:embed="rId3"/>
          <a:stretch>
            <a:fillRect/>
          </a:stretch>
        </p:blipFill>
        <p:spPr>
          <a:xfrm>
            <a:off x="808264" y="4656064"/>
            <a:ext cx="3035768" cy="2054093"/>
          </a:xfrm>
          <a:prstGeom prst="rect">
            <a:avLst/>
          </a:prstGeom>
        </p:spPr>
      </p:pic>
      <p:sp>
        <p:nvSpPr>
          <p:cNvPr id="9" name="Rectangle 3">
            <a:extLst>
              <a:ext uri="{FF2B5EF4-FFF2-40B4-BE49-F238E27FC236}">
                <a16:creationId xmlns:a16="http://schemas.microsoft.com/office/drawing/2014/main" id="{7285E52F-ED40-4816-24A0-A7D9EA906E4B}"/>
              </a:ext>
            </a:extLst>
          </p:cNvPr>
          <p:cNvSpPr>
            <a:spLocks noChangeArrowheads="1"/>
          </p:cNvSpPr>
          <p:nvPr/>
        </p:nvSpPr>
        <p:spPr bwMode="auto">
          <a:xfrm>
            <a:off x="808263" y="1738503"/>
            <a:ext cx="10688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2000" dirty="0">
                <a:solidFill>
                  <a:schemeClr val="bg1"/>
                </a:solidFill>
                <a:latin typeface="Arial" panose="020B0604020202020204" pitchFamily="34" charset="0"/>
              </a:rPr>
              <a:t>C</a:t>
            </a:r>
            <a:r>
              <a:rPr kumimoji="0" lang="es-ES" altLang="es-ES" sz="2000" b="0" i="0" u="none" strike="noStrike" cap="none" normalizeH="0" baseline="0" dirty="0">
                <a:ln>
                  <a:noFill/>
                </a:ln>
                <a:solidFill>
                  <a:schemeClr val="bg1"/>
                </a:solidFill>
                <a:effectLst/>
                <a:latin typeface="Arial" panose="020B0604020202020204" pitchFamily="34" charset="0"/>
              </a:rPr>
              <a:t>ertificación Starlight (avalada por la UNESCO).</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0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2000" dirty="0">
                <a:solidFill>
                  <a:schemeClr val="bg1"/>
                </a:solidFill>
                <a:latin typeface="Arial" panose="020B0604020202020204" pitchFamily="34" charset="0"/>
              </a:rPr>
              <a:t>S</a:t>
            </a:r>
            <a:r>
              <a:rPr kumimoji="0" lang="es-ES" altLang="es-ES" sz="2000" b="0" i="0" u="none" strike="noStrike" cap="none" normalizeH="0" baseline="0" dirty="0">
                <a:ln>
                  <a:noFill/>
                </a:ln>
                <a:solidFill>
                  <a:schemeClr val="bg1"/>
                </a:solidFill>
                <a:effectLst/>
                <a:latin typeface="Arial" panose="020B0604020202020204" pitchFamily="34" charset="0"/>
              </a:rPr>
              <a:t>ellos de calidad que ya tienen algunos territorios en Extremadura (Reserva de la Biosfera de Monfragüe, Geoparque Villuercas-</a:t>
            </a:r>
            <a:r>
              <a:rPr lang="es-ES" altLang="es-ES" sz="2000" dirty="0" err="1">
                <a:solidFill>
                  <a:schemeClr val="bg1"/>
                </a:solidFill>
                <a:latin typeface="Arial" panose="020B0604020202020204" pitchFamily="34" charset="0"/>
              </a:rPr>
              <a:t>I</a:t>
            </a:r>
            <a:r>
              <a:rPr kumimoji="0" lang="es-ES" altLang="es-ES" sz="2000" b="0" i="0" u="none" strike="noStrike" cap="none" normalizeH="0" baseline="0" dirty="0" err="1">
                <a:ln>
                  <a:noFill/>
                </a:ln>
                <a:solidFill>
                  <a:schemeClr val="bg1"/>
                </a:solidFill>
                <a:effectLst/>
                <a:latin typeface="Arial" panose="020B0604020202020204" pitchFamily="34" charset="0"/>
              </a:rPr>
              <a:t>bores</a:t>
            </a:r>
            <a:r>
              <a:rPr kumimoji="0" lang="es-ES" altLang="es-ES" sz="2000" b="0" i="0" u="none" strike="noStrike" cap="none" normalizeH="0" baseline="0" dirty="0">
                <a:ln>
                  <a:noFill/>
                </a:ln>
                <a:solidFill>
                  <a:schemeClr val="bg1"/>
                </a:solidFill>
                <a:effectLst/>
                <a:latin typeface="Arial" panose="020B0604020202020204" pitchFamily="34" charset="0"/>
              </a:rPr>
              <a:t>-Jara, etc.).</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0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ES" altLang="es-ES" sz="2000" dirty="0">
                <a:solidFill>
                  <a:schemeClr val="bg1"/>
                </a:solidFill>
                <a:latin typeface="Arial" panose="020B0604020202020204" pitchFamily="34" charset="0"/>
              </a:rPr>
              <a:t>E</a:t>
            </a:r>
            <a:r>
              <a:rPr kumimoji="0" lang="es-ES" altLang="es-ES" sz="2000" b="0" i="0" u="none" strike="noStrike" cap="none" normalizeH="0" baseline="0" dirty="0">
                <a:ln>
                  <a:noFill/>
                </a:ln>
                <a:solidFill>
                  <a:schemeClr val="bg1"/>
                </a:solidFill>
                <a:effectLst/>
                <a:latin typeface="Arial" panose="020B0604020202020204" pitchFamily="34" charset="0"/>
              </a:rPr>
              <a:t>stos sellos ofrecen una garantía de la calidad del cielo y de los servicios de astroturismo.</a:t>
            </a:r>
          </a:p>
        </p:txBody>
      </p:sp>
      <p:pic>
        <p:nvPicPr>
          <p:cNvPr id="13" name="Imagen 12">
            <a:extLst>
              <a:ext uri="{FF2B5EF4-FFF2-40B4-BE49-F238E27FC236}">
                <a16:creationId xmlns:a16="http://schemas.microsoft.com/office/drawing/2014/main" id="{8DC43D3D-0E1B-7B34-3063-096AE662CC51}"/>
              </a:ext>
            </a:extLst>
          </p:cNvPr>
          <p:cNvPicPr>
            <a:picLocks noChangeAspect="1"/>
          </p:cNvPicPr>
          <p:nvPr/>
        </p:nvPicPr>
        <p:blipFill>
          <a:blip r:embed="rId4"/>
          <a:stretch>
            <a:fillRect/>
          </a:stretch>
        </p:blipFill>
        <p:spPr>
          <a:xfrm>
            <a:off x="808264" y="6044471"/>
            <a:ext cx="709818" cy="665685"/>
          </a:xfrm>
          <a:prstGeom prst="rect">
            <a:avLst/>
          </a:prstGeom>
        </p:spPr>
      </p:pic>
      <p:pic>
        <p:nvPicPr>
          <p:cNvPr id="16" name="Imagen 15">
            <a:extLst>
              <a:ext uri="{FF2B5EF4-FFF2-40B4-BE49-F238E27FC236}">
                <a16:creationId xmlns:a16="http://schemas.microsoft.com/office/drawing/2014/main" id="{6EEE1BD3-FEBD-F122-D70E-2E3F69DB8C46}"/>
              </a:ext>
            </a:extLst>
          </p:cNvPr>
          <p:cNvPicPr>
            <a:picLocks noChangeAspect="1"/>
          </p:cNvPicPr>
          <p:nvPr/>
        </p:nvPicPr>
        <p:blipFill>
          <a:blip r:embed="rId5"/>
          <a:stretch>
            <a:fillRect/>
          </a:stretch>
        </p:blipFill>
        <p:spPr>
          <a:xfrm>
            <a:off x="4439612" y="3992497"/>
            <a:ext cx="3908358" cy="2153301"/>
          </a:xfrm>
          <a:prstGeom prst="rect">
            <a:avLst/>
          </a:prstGeom>
        </p:spPr>
      </p:pic>
      <p:pic>
        <p:nvPicPr>
          <p:cNvPr id="17" name="Imagen 16">
            <a:extLst>
              <a:ext uri="{FF2B5EF4-FFF2-40B4-BE49-F238E27FC236}">
                <a16:creationId xmlns:a16="http://schemas.microsoft.com/office/drawing/2014/main" id="{DBB3A8BA-EBDF-FE0A-EB1F-81642CC057A9}"/>
              </a:ext>
            </a:extLst>
          </p:cNvPr>
          <p:cNvPicPr>
            <a:picLocks noChangeAspect="1"/>
          </p:cNvPicPr>
          <p:nvPr/>
        </p:nvPicPr>
        <p:blipFill>
          <a:blip r:embed="rId4"/>
          <a:stretch>
            <a:fillRect/>
          </a:stretch>
        </p:blipFill>
        <p:spPr>
          <a:xfrm>
            <a:off x="4439613" y="5479675"/>
            <a:ext cx="700558" cy="657000"/>
          </a:xfrm>
          <a:prstGeom prst="rect">
            <a:avLst/>
          </a:prstGeom>
        </p:spPr>
      </p:pic>
      <p:pic>
        <p:nvPicPr>
          <p:cNvPr id="6" name="Imagen 5">
            <a:extLst>
              <a:ext uri="{FF2B5EF4-FFF2-40B4-BE49-F238E27FC236}">
                <a16:creationId xmlns:a16="http://schemas.microsoft.com/office/drawing/2014/main" id="{EDF53CB4-0D6D-95A8-7BFB-90683C64B790}"/>
              </a:ext>
            </a:extLst>
          </p:cNvPr>
          <p:cNvPicPr>
            <a:picLocks noChangeAspect="1"/>
          </p:cNvPicPr>
          <p:nvPr/>
        </p:nvPicPr>
        <p:blipFill>
          <a:blip r:embed="rId6"/>
          <a:stretch>
            <a:fillRect/>
          </a:stretch>
        </p:blipFill>
        <p:spPr>
          <a:xfrm>
            <a:off x="9054810" y="4164210"/>
            <a:ext cx="2734736" cy="2545947"/>
          </a:xfrm>
          <a:prstGeom prst="rect">
            <a:avLst/>
          </a:prstGeom>
        </p:spPr>
      </p:pic>
      <p:pic>
        <p:nvPicPr>
          <p:cNvPr id="7" name="Imagen 6">
            <a:extLst>
              <a:ext uri="{FF2B5EF4-FFF2-40B4-BE49-F238E27FC236}">
                <a16:creationId xmlns:a16="http://schemas.microsoft.com/office/drawing/2014/main" id="{6087C5A4-2EF8-BA8D-E400-E9A226148A5C}"/>
              </a:ext>
            </a:extLst>
          </p:cNvPr>
          <p:cNvPicPr>
            <a:picLocks noChangeAspect="1"/>
          </p:cNvPicPr>
          <p:nvPr/>
        </p:nvPicPr>
        <p:blipFill>
          <a:blip r:embed="rId4"/>
          <a:stretch>
            <a:fillRect/>
          </a:stretch>
        </p:blipFill>
        <p:spPr>
          <a:xfrm>
            <a:off x="10991048" y="5863825"/>
            <a:ext cx="785376" cy="736544"/>
          </a:xfrm>
          <a:prstGeom prst="rect">
            <a:avLst/>
          </a:prstGeom>
        </p:spPr>
      </p:pic>
    </p:spTree>
    <p:extLst>
      <p:ext uri="{BB962C8B-B14F-4D97-AF65-F5344CB8AC3E}">
        <p14:creationId xmlns:p14="http://schemas.microsoft.com/office/powerpoint/2010/main" val="1076322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A3978C-38B9-8208-DCCB-0A594314C53C}"/>
              </a:ext>
            </a:extLst>
          </p:cNvPr>
          <p:cNvSpPr>
            <a:spLocks noGrp="1"/>
          </p:cNvSpPr>
          <p:nvPr>
            <p:ph type="ctrTitle"/>
          </p:nvPr>
        </p:nvSpPr>
        <p:spPr>
          <a:xfrm>
            <a:off x="337823" y="249995"/>
            <a:ext cx="11762232" cy="806448"/>
          </a:xfrm>
        </p:spPr>
        <p:txBody>
          <a:bodyPr/>
          <a:lstStyle/>
          <a:p>
            <a:r>
              <a:rPr lang="es-ES" sz="3200" dirty="0"/>
              <a:t>Mitos y realidades sobre el astroturismo</a:t>
            </a:r>
          </a:p>
        </p:txBody>
      </p:sp>
      <p:sp>
        <p:nvSpPr>
          <p:cNvPr id="3" name="Subtítulo 2">
            <a:extLst>
              <a:ext uri="{FF2B5EF4-FFF2-40B4-BE49-F238E27FC236}">
                <a16:creationId xmlns:a16="http://schemas.microsoft.com/office/drawing/2014/main" id="{D35DD27C-4B14-A32C-B40F-B566A761B819}"/>
              </a:ext>
            </a:extLst>
          </p:cNvPr>
          <p:cNvSpPr>
            <a:spLocks noGrp="1"/>
          </p:cNvSpPr>
          <p:nvPr>
            <p:ph type="subTitle" idx="1"/>
          </p:nvPr>
        </p:nvSpPr>
        <p:spPr>
          <a:xfrm>
            <a:off x="3799642" y="963582"/>
            <a:ext cx="4111841" cy="365760"/>
          </a:xfrm>
        </p:spPr>
        <p:txBody>
          <a:bodyPr/>
          <a:lstStyle/>
          <a:p>
            <a:r>
              <a:rPr lang="es-ES" dirty="0"/>
              <a:t>Derribando mitos.</a:t>
            </a:r>
          </a:p>
        </p:txBody>
      </p:sp>
      <p:sp>
        <p:nvSpPr>
          <p:cNvPr id="4" name="Marcador de pie de página 3">
            <a:extLst>
              <a:ext uri="{FF2B5EF4-FFF2-40B4-BE49-F238E27FC236}">
                <a16:creationId xmlns:a16="http://schemas.microsoft.com/office/drawing/2014/main" id="{4DE4EA48-7FBD-D0FA-98E3-5DD74B0315D4}"/>
              </a:ext>
            </a:extLst>
          </p:cNvPr>
          <p:cNvSpPr>
            <a:spLocks noGrp="1"/>
          </p:cNvSpPr>
          <p:nvPr>
            <p:ph type="ftr" sz="quarter" idx="10"/>
          </p:nvPr>
        </p:nvSpPr>
        <p:spPr>
          <a:xfrm rot="16200000">
            <a:off x="-1830206" y="3269106"/>
            <a:ext cx="4358115" cy="319788"/>
          </a:xfrm>
        </p:spPr>
        <p:txBody>
          <a:bodyPr/>
          <a:lstStyle/>
          <a:p>
            <a:r>
              <a:rPr lang="es-ES" dirty="0"/>
              <a:t>Astroturismo por Extremadura</a:t>
            </a:r>
          </a:p>
        </p:txBody>
      </p:sp>
      <p:sp>
        <p:nvSpPr>
          <p:cNvPr id="5" name="Marcador de número de diapositiva 4">
            <a:extLst>
              <a:ext uri="{FF2B5EF4-FFF2-40B4-BE49-F238E27FC236}">
                <a16:creationId xmlns:a16="http://schemas.microsoft.com/office/drawing/2014/main" id="{722F7C4C-A862-68A4-B2F5-B5D92ED1D5C2}"/>
              </a:ext>
            </a:extLst>
          </p:cNvPr>
          <p:cNvSpPr>
            <a:spLocks noGrp="1"/>
          </p:cNvSpPr>
          <p:nvPr>
            <p:ph type="sldNum" sz="quarter" idx="11"/>
          </p:nvPr>
        </p:nvSpPr>
        <p:spPr/>
        <p:txBody>
          <a:bodyPr/>
          <a:lstStyle/>
          <a:p>
            <a:pPr rtl="0"/>
            <a:fld id="{294A09A9-5501-47C1-A89A-A340965A2BE2}" type="slidenum">
              <a:rPr lang="es-ES" smtClean="0"/>
              <a:pPr rtl="0"/>
              <a:t>7</a:t>
            </a:fld>
            <a:endParaRPr lang="es-ES" dirty="0"/>
          </a:p>
        </p:txBody>
      </p:sp>
      <p:sp>
        <p:nvSpPr>
          <p:cNvPr id="8" name="Rectangle 2">
            <a:extLst>
              <a:ext uri="{FF2B5EF4-FFF2-40B4-BE49-F238E27FC236}">
                <a16:creationId xmlns:a16="http://schemas.microsoft.com/office/drawing/2014/main" id="{3BE034E0-0601-E499-53F4-3AB57533D356}"/>
              </a:ext>
            </a:extLst>
          </p:cNvPr>
          <p:cNvSpPr>
            <a:spLocks noChangeArrowheads="1"/>
          </p:cNvSpPr>
          <p:nvPr/>
        </p:nvSpPr>
        <p:spPr bwMode="auto">
          <a:xfrm>
            <a:off x="733303" y="2121408"/>
            <a:ext cx="1072539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Mito:</a:t>
            </a:r>
            <a:r>
              <a:rPr kumimoji="0" lang="es-ES" altLang="es-ES" sz="2400" b="0" i="0" u="none" strike="noStrike" cap="none" normalizeH="0" baseline="0" dirty="0">
                <a:ln>
                  <a:noFill/>
                </a:ln>
                <a:solidFill>
                  <a:schemeClr val="bg1"/>
                </a:solidFill>
                <a:effectLst/>
              </a:rPr>
              <a:t> Necesitas ser un astrónomo profesional.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Realidad:</a:t>
            </a:r>
            <a:r>
              <a:rPr kumimoji="0" lang="es-ES" altLang="es-ES" sz="2400" b="0" i="0" u="none" strike="noStrike" cap="none" normalizeH="0" baseline="0" dirty="0">
                <a:ln>
                  <a:noFill/>
                </a:ln>
                <a:solidFill>
                  <a:schemeClr val="bg1"/>
                </a:solidFill>
                <a:effectLst/>
              </a:rPr>
              <a:t> Solo necesitas pasión y conocimientos básicos. El objetivo es sorprender y entretener.</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4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Mito:</a:t>
            </a:r>
            <a:r>
              <a:rPr kumimoji="0" lang="es-ES" altLang="es-ES" sz="2400" b="0" i="0" u="none" strike="noStrike" cap="none" normalizeH="0" baseline="0" dirty="0">
                <a:ln>
                  <a:noFill/>
                </a:ln>
                <a:solidFill>
                  <a:schemeClr val="bg1"/>
                </a:solidFill>
                <a:effectLst/>
              </a:rPr>
              <a:t> Necesitas una inversión enorme en equipo.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Realidad:</a:t>
            </a:r>
            <a:r>
              <a:rPr kumimoji="0" lang="es-ES" altLang="es-ES" sz="2400" b="0" i="0" u="none" strike="noStrike" cap="none" normalizeH="0" baseline="0" dirty="0">
                <a:ln>
                  <a:noFill/>
                </a:ln>
                <a:solidFill>
                  <a:schemeClr val="bg1"/>
                </a:solidFill>
                <a:effectLst/>
              </a:rPr>
              <a:t> Puedes empezar con un puntero láser y unos prismáticos.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4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Mito:</a:t>
            </a:r>
            <a:r>
              <a:rPr kumimoji="0" lang="es-ES" altLang="es-ES" sz="2400" b="0" i="0" u="none" strike="noStrike" cap="none" normalizeH="0" baseline="0" dirty="0">
                <a:ln>
                  <a:noFill/>
                </a:ln>
                <a:solidFill>
                  <a:schemeClr val="bg1"/>
                </a:solidFill>
                <a:effectLst/>
              </a:rPr>
              <a:t> Solo puedes hacerlo en zonas muy remotas.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400" b="1" i="0" u="none" strike="noStrike" cap="none" normalizeH="0" baseline="0" dirty="0">
                <a:ln>
                  <a:noFill/>
                </a:ln>
                <a:solidFill>
                  <a:schemeClr val="bg1"/>
                </a:solidFill>
                <a:effectLst/>
              </a:rPr>
              <a:t>Realidad:</a:t>
            </a:r>
            <a:r>
              <a:rPr kumimoji="0" lang="es-ES" altLang="es-ES" sz="2400" b="0" i="0" u="none" strike="noStrike" cap="none" normalizeH="0" baseline="0" dirty="0">
                <a:ln>
                  <a:noFill/>
                </a:ln>
                <a:solidFill>
                  <a:schemeClr val="bg1"/>
                </a:solidFill>
                <a:effectLst/>
              </a:rPr>
              <a:t> Se puede hacer astroturismo en muchos lugares, siempre que el cielo sea aceptable y la experiencia esté bien diseñada.</a:t>
            </a:r>
          </a:p>
        </p:txBody>
      </p:sp>
    </p:spTree>
    <p:extLst>
      <p:ext uri="{BB962C8B-B14F-4D97-AF65-F5344CB8AC3E}">
        <p14:creationId xmlns:p14="http://schemas.microsoft.com/office/powerpoint/2010/main" val="3430029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038732-09A7-2C66-0EF9-E65EF95E60C6}"/>
              </a:ext>
            </a:extLst>
          </p:cNvPr>
          <p:cNvSpPr>
            <a:spLocks noGrp="1"/>
          </p:cNvSpPr>
          <p:nvPr>
            <p:ph type="title"/>
          </p:nvPr>
        </p:nvSpPr>
        <p:spPr/>
        <p:txBody>
          <a:bodyPr rtlCol="0"/>
          <a:lstStyle>
            <a:defPPr>
              <a:defRPr lang="es-ES"/>
            </a:defPPr>
          </a:lstStyle>
          <a:p>
            <a:r>
              <a:rPr lang="es-ES" sz="2800" dirty="0"/>
              <a:t>Herramientas esenciales I: Equipamiento</a:t>
            </a:r>
          </a:p>
        </p:txBody>
      </p:sp>
      <p:sp>
        <p:nvSpPr>
          <p:cNvPr id="4" name="Marcador de número de diapositiva 3">
            <a:extLst>
              <a:ext uri="{FF2B5EF4-FFF2-40B4-BE49-F238E27FC236}">
                <a16:creationId xmlns:a16="http://schemas.microsoft.com/office/drawing/2014/main" id="{CBC0ABBE-F545-FABF-0EAB-D7D808BA9B65}"/>
              </a:ext>
            </a:extLst>
          </p:cNvPr>
          <p:cNvSpPr>
            <a:spLocks noGrp="1"/>
          </p:cNvSpPr>
          <p:nvPr>
            <p:ph type="sldNum" sz="quarter" idx="11"/>
          </p:nvPr>
        </p:nvSpPr>
        <p:spPr/>
        <p:txBody>
          <a:bodyPr rtlCol="0"/>
          <a:lstStyle>
            <a:defPPr>
              <a:defRPr lang="es-ES"/>
            </a:defPPr>
          </a:lstStyle>
          <a:p>
            <a:pPr rtl="0"/>
            <a:fld id="{294A09A9-5501-47C1-A89A-A340965A2BE2}" type="slidenum">
              <a:rPr lang="es-ES" smtClean="0"/>
              <a:pPr rtl="0"/>
              <a:t>8</a:t>
            </a:fld>
            <a:endParaRPr lang="es-ES" dirty="0"/>
          </a:p>
        </p:txBody>
      </p:sp>
      <p:sp>
        <p:nvSpPr>
          <p:cNvPr id="5" name="Marcador de pie de página 4">
            <a:extLst>
              <a:ext uri="{FF2B5EF4-FFF2-40B4-BE49-F238E27FC236}">
                <a16:creationId xmlns:a16="http://schemas.microsoft.com/office/drawing/2014/main" id="{41F36344-7A61-C09C-D69B-8113C98FDAC2}"/>
              </a:ext>
            </a:extLst>
          </p:cNvPr>
          <p:cNvSpPr>
            <a:spLocks noGrp="1"/>
          </p:cNvSpPr>
          <p:nvPr>
            <p:ph type="ftr" sz="quarter" idx="12"/>
          </p:nvPr>
        </p:nvSpPr>
        <p:spPr>
          <a:xfrm rot="16200000">
            <a:off x="-1691706" y="3277598"/>
            <a:ext cx="4042536" cy="147230"/>
          </a:xfrm>
        </p:spPr>
        <p:txBody>
          <a:bodyPr rtlCol="0"/>
          <a:lstStyle>
            <a:defPPr>
              <a:defRPr lang="es-ES"/>
            </a:defPPr>
          </a:lstStyle>
          <a:p>
            <a:r>
              <a:rPr lang="es-ES" dirty="0"/>
              <a:t>Astroturismo por Extremadura</a:t>
            </a:r>
          </a:p>
        </p:txBody>
      </p:sp>
      <p:graphicFrame>
        <p:nvGraphicFramePr>
          <p:cNvPr id="6" name="Marcador de contenido 3" descr="Marcador de posición de escala de tiempo ">
            <a:extLst>
              <a:ext uri="{FF2B5EF4-FFF2-40B4-BE49-F238E27FC236}">
                <a16:creationId xmlns:a16="http://schemas.microsoft.com/office/drawing/2014/main" id="{25B5E1DD-C29A-BDD4-173D-CCF6A6D19344}"/>
              </a:ext>
            </a:extLst>
          </p:cNvPr>
          <p:cNvGraphicFramePr>
            <a:graphicFrameLocks noGrp="1"/>
          </p:cNvGraphicFramePr>
          <p:nvPr>
            <p:ph idx="1"/>
            <p:extLst>
              <p:ext uri="{D42A27DB-BD31-4B8C-83A1-F6EECF244321}">
                <p14:modId xmlns:p14="http://schemas.microsoft.com/office/powerpoint/2010/main" val="2505731854"/>
              </p:ext>
            </p:extLst>
          </p:nvPr>
        </p:nvGraphicFramePr>
        <p:xfrm>
          <a:off x="987425" y="1408113"/>
          <a:ext cx="10213975"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4B778CEE-62CA-AA9B-B0A6-93C001414290}"/>
              </a:ext>
            </a:extLst>
          </p:cNvPr>
          <p:cNvPicPr>
            <a:picLocks noChangeAspect="1"/>
          </p:cNvPicPr>
          <p:nvPr/>
        </p:nvPicPr>
        <p:blipFill>
          <a:blip r:embed="rId8"/>
          <a:stretch>
            <a:fillRect/>
          </a:stretch>
        </p:blipFill>
        <p:spPr>
          <a:xfrm>
            <a:off x="2835909" y="4681728"/>
            <a:ext cx="3258503" cy="2169271"/>
          </a:xfrm>
          <a:prstGeom prst="rect">
            <a:avLst/>
          </a:prstGeom>
        </p:spPr>
      </p:pic>
      <p:pic>
        <p:nvPicPr>
          <p:cNvPr id="9" name="Imagen 8">
            <a:extLst>
              <a:ext uri="{FF2B5EF4-FFF2-40B4-BE49-F238E27FC236}">
                <a16:creationId xmlns:a16="http://schemas.microsoft.com/office/drawing/2014/main" id="{D549F438-AEAB-C966-FCE3-332D38468EAB}"/>
              </a:ext>
            </a:extLst>
          </p:cNvPr>
          <p:cNvPicPr>
            <a:picLocks noChangeAspect="1"/>
          </p:cNvPicPr>
          <p:nvPr/>
        </p:nvPicPr>
        <p:blipFill>
          <a:blip r:embed="rId9"/>
          <a:stretch>
            <a:fillRect/>
          </a:stretch>
        </p:blipFill>
        <p:spPr>
          <a:xfrm>
            <a:off x="6303347" y="4798345"/>
            <a:ext cx="1935813" cy="1303083"/>
          </a:xfrm>
          <a:prstGeom prst="rect">
            <a:avLst/>
          </a:prstGeom>
        </p:spPr>
      </p:pic>
      <p:pic>
        <p:nvPicPr>
          <p:cNvPr id="11" name="Imagen 10">
            <a:extLst>
              <a:ext uri="{FF2B5EF4-FFF2-40B4-BE49-F238E27FC236}">
                <a16:creationId xmlns:a16="http://schemas.microsoft.com/office/drawing/2014/main" id="{B631BD52-473F-278A-CEE2-419B027664EA}"/>
              </a:ext>
            </a:extLst>
          </p:cNvPr>
          <p:cNvPicPr>
            <a:picLocks noChangeAspect="1"/>
          </p:cNvPicPr>
          <p:nvPr/>
        </p:nvPicPr>
        <p:blipFill>
          <a:blip r:embed="rId10"/>
          <a:stretch>
            <a:fillRect/>
          </a:stretch>
        </p:blipFill>
        <p:spPr>
          <a:xfrm>
            <a:off x="8842315" y="5420225"/>
            <a:ext cx="1304861" cy="1304861"/>
          </a:xfrm>
          <a:prstGeom prst="rect">
            <a:avLst/>
          </a:prstGeom>
        </p:spPr>
      </p:pic>
      <p:pic>
        <p:nvPicPr>
          <p:cNvPr id="13" name="Imagen 12">
            <a:extLst>
              <a:ext uri="{FF2B5EF4-FFF2-40B4-BE49-F238E27FC236}">
                <a16:creationId xmlns:a16="http://schemas.microsoft.com/office/drawing/2014/main" id="{C973FD0A-CD4F-AECD-58BD-87A546C6F532}"/>
              </a:ext>
            </a:extLst>
          </p:cNvPr>
          <p:cNvPicPr>
            <a:picLocks noChangeAspect="1"/>
          </p:cNvPicPr>
          <p:nvPr/>
        </p:nvPicPr>
        <p:blipFill>
          <a:blip r:embed="rId11"/>
          <a:stretch>
            <a:fillRect/>
          </a:stretch>
        </p:blipFill>
        <p:spPr>
          <a:xfrm>
            <a:off x="2193815" y="4817240"/>
            <a:ext cx="1284188" cy="1284188"/>
          </a:xfrm>
          <a:prstGeom prst="rect">
            <a:avLst/>
          </a:prstGeom>
        </p:spPr>
      </p:pic>
    </p:spTree>
    <p:extLst>
      <p:ext uri="{BB962C8B-B14F-4D97-AF65-F5344CB8AC3E}">
        <p14:creationId xmlns:p14="http://schemas.microsoft.com/office/powerpoint/2010/main" val="396970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CD6BFE-D8F9-2996-C9F3-4FE5BFCA1311}"/>
              </a:ext>
            </a:extLst>
          </p:cNvPr>
          <p:cNvSpPr>
            <a:spLocks noGrp="1"/>
          </p:cNvSpPr>
          <p:nvPr>
            <p:ph type="title"/>
          </p:nvPr>
        </p:nvSpPr>
        <p:spPr>
          <a:xfrm>
            <a:off x="246887" y="378477"/>
            <a:ext cx="11842811" cy="685800"/>
          </a:xfrm>
        </p:spPr>
        <p:txBody>
          <a:bodyPr/>
          <a:lstStyle/>
          <a:p>
            <a:r>
              <a:rPr lang="es-ES" sz="2800" dirty="0"/>
              <a:t>Herramientas esenciales II: Recursos digitales</a:t>
            </a:r>
          </a:p>
        </p:txBody>
      </p:sp>
      <p:sp>
        <p:nvSpPr>
          <p:cNvPr id="4" name="Marcador de número de diapositiva 3">
            <a:extLst>
              <a:ext uri="{FF2B5EF4-FFF2-40B4-BE49-F238E27FC236}">
                <a16:creationId xmlns:a16="http://schemas.microsoft.com/office/drawing/2014/main" id="{0534C7A6-B426-A74F-D60A-474C5E5FE948}"/>
              </a:ext>
            </a:extLst>
          </p:cNvPr>
          <p:cNvSpPr>
            <a:spLocks noGrp="1"/>
          </p:cNvSpPr>
          <p:nvPr>
            <p:ph type="sldNum" sz="quarter" idx="11"/>
          </p:nvPr>
        </p:nvSpPr>
        <p:spPr/>
        <p:txBody>
          <a:bodyPr/>
          <a:lstStyle/>
          <a:p>
            <a:pPr rtl="0"/>
            <a:fld id="{294A09A9-5501-47C1-A89A-A340965A2BE2}" type="slidenum">
              <a:rPr lang="es-ES" smtClean="0"/>
              <a:pPr rtl="0"/>
              <a:t>9</a:t>
            </a:fld>
            <a:endParaRPr lang="es-ES" dirty="0"/>
          </a:p>
        </p:txBody>
      </p:sp>
      <p:sp>
        <p:nvSpPr>
          <p:cNvPr id="5" name="Marcador de pie de página 4">
            <a:extLst>
              <a:ext uri="{FF2B5EF4-FFF2-40B4-BE49-F238E27FC236}">
                <a16:creationId xmlns:a16="http://schemas.microsoft.com/office/drawing/2014/main" id="{0A914B58-B4A0-4B4D-E964-2CF0E0296762}"/>
              </a:ext>
            </a:extLst>
          </p:cNvPr>
          <p:cNvSpPr>
            <a:spLocks noGrp="1"/>
          </p:cNvSpPr>
          <p:nvPr>
            <p:ph type="ftr" sz="quarter" idx="12"/>
          </p:nvPr>
        </p:nvSpPr>
        <p:spPr>
          <a:xfrm rot="16200000">
            <a:off x="-1550174" y="3214527"/>
            <a:ext cx="3799998" cy="205873"/>
          </a:xfrm>
        </p:spPr>
        <p:txBody>
          <a:bodyPr/>
          <a:lstStyle/>
          <a:p>
            <a:r>
              <a:rPr lang="es-ES" dirty="0"/>
              <a:t>Astroturismo por Extremadura</a:t>
            </a:r>
          </a:p>
        </p:txBody>
      </p:sp>
      <p:sp>
        <p:nvSpPr>
          <p:cNvPr id="6" name="Rectangle 1">
            <a:extLst>
              <a:ext uri="{FF2B5EF4-FFF2-40B4-BE49-F238E27FC236}">
                <a16:creationId xmlns:a16="http://schemas.microsoft.com/office/drawing/2014/main" id="{9C2F1797-3EF6-AA61-539F-BA0C491342F7}"/>
              </a:ext>
            </a:extLst>
          </p:cNvPr>
          <p:cNvSpPr>
            <a:spLocks noGrp="1" noChangeArrowheads="1"/>
          </p:cNvSpPr>
          <p:nvPr>
            <p:ph idx="1"/>
          </p:nvPr>
        </p:nvSpPr>
        <p:spPr bwMode="auto">
          <a:xfrm>
            <a:off x="630937" y="1269916"/>
            <a:ext cx="1145876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b="1" i="0" u="none" strike="noStrike" cap="none" normalizeH="0" baseline="0" dirty="0">
                <a:ln>
                  <a:noFill/>
                </a:ln>
                <a:solidFill>
                  <a:schemeClr val="bg1"/>
                </a:solidFill>
                <a:effectLst/>
              </a:rPr>
              <a:t>Aplicaciones del móvil: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b="1" i="0" u="none" strike="noStrike" cap="none" normalizeH="0" baseline="0" dirty="0">
                <a:ln>
                  <a:noFill/>
                </a:ln>
                <a:solidFill>
                  <a:schemeClr val="bg1"/>
                </a:solidFill>
                <a:effectLst/>
              </a:rPr>
              <a:t>SkyView Lite o Star Walk 2:</a:t>
            </a:r>
            <a:r>
              <a:rPr kumimoji="0" lang="es-ES" altLang="es-ES" b="0" i="0" u="none" strike="noStrike" cap="none" normalizeH="0" baseline="0" dirty="0">
                <a:ln>
                  <a:noFill/>
                </a:ln>
                <a:solidFill>
                  <a:schemeClr val="bg1"/>
                </a:solidFill>
                <a:effectLst/>
              </a:rPr>
              <a:t> Identificación de estrellas y planetas en tiempo real.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b="1" i="0" u="none" strike="noStrike" cap="none" normalizeH="0" baseline="0" dirty="0">
                <a:ln>
                  <a:noFill/>
                </a:ln>
                <a:solidFill>
                  <a:schemeClr val="bg1"/>
                </a:solidFill>
                <a:effectLst/>
              </a:rPr>
              <a:t>Stellarium Mobile:</a:t>
            </a:r>
            <a:r>
              <a:rPr kumimoji="0" lang="es-ES" altLang="es-ES" b="0" i="0" u="none" strike="noStrike" cap="none" normalizeH="0" baseline="0" dirty="0">
                <a:ln>
                  <a:noFill/>
                </a:ln>
                <a:solidFill>
                  <a:schemeClr val="bg1"/>
                </a:solidFill>
                <a:effectLst/>
              </a:rPr>
              <a:t> Un mapa del cielo más avanzado.</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b="1" i="0" u="none" strike="noStrike" cap="none" normalizeH="0" baseline="0" dirty="0">
                <a:ln>
                  <a:noFill/>
                </a:ln>
                <a:solidFill>
                  <a:schemeClr val="bg1"/>
                </a:solidFill>
                <a:effectLst/>
              </a:rPr>
              <a:t>PhotoPills:</a:t>
            </a:r>
            <a:r>
              <a:rPr kumimoji="0" lang="es-ES" altLang="es-ES" b="0" i="0" u="none" strike="noStrike" cap="none" normalizeH="0" baseline="0" dirty="0">
                <a:ln>
                  <a:noFill/>
                </a:ln>
                <a:solidFill>
                  <a:schemeClr val="bg1"/>
                </a:solidFill>
                <a:effectLst/>
              </a:rPr>
              <a:t> Planificador para astrofotografía.</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b="1" i="0" u="none" strike="noStrike" cap="none" normalizeH="0" baseline="0" dirty="0">
                <a:ln>
                  <a:noFill/>
                </a:ln>
                <a:solidFill>
                  <a:schemeClr val="bg1"/>
                </a:solidFill>
                <a:effectLst/>
              </a:rPr>
              <a:t>Mapas de estrellas :</a:t>
            </a:r>
            <a:r>
              <a:rPr kumimoji="0" lang="es-ES" altLang="es-ES" b="0" i="0" u="none" strike="noStrike" cap="none" normalizeH="0" baseline="0" dirty="0">
                <a:ln>
                  <a:noFill/>
                </a:ln>
                <a:solidFill>
                  <a:schemeClr val="bg1"/>
                </a:solidFill>
                <a:effectLst/>
              </a:rPr>
              <a:t> Recursos de papel para cuando no hay cobertura o batería.</a:t>
            </a:r>
          </a:p>
        </p:txBody>
      </p:sp>
      <p:pic>
        <p:nvPicPr>
          <p:cNvPr id="8" name="Imagen 7">
            <a:extLst>
              <a:ext uri="{FF2B5EF4-FFF2-40B4-BE49-F238E27FC236}">
                <a16:creationId xmlns:a16="http://schemas.microsoft.com/office/drawing/2014/main" id="{9A819A8E-C058-ED73-C4EA-10E346A5BC62}"/>
              </a:ext>
            </a:extLst>
          </p:cNvPr>
          <p:cNvPicPr>
            <a:picLocks noChangeAspect="1"/>
          </p:cNvPicPr>
          <p:nvPr/>
        </p:nvPicPr>
        <p:blipFill>
          <a:blip r:embed="rId2"/>
          <a:stretch>
            <a:fillRect/>
          </a:stretch>
        </p:blipFill>
        <p:spPr>
          <a:xfrm>
            <a:off x="8891515" y="875283"/>
            <a:ext cx="2282453" cy="1331431"/>
          </a:xfrm>
          <a:prstGeom prst="rect">
            <a:avLst/>
          </a:prstGeom>
        </p:spPr>
      </p:pic>
      <p:pic>
        <p:nvPicPr>
          <p:cNvPr id="10" name="Imagen 9">
            <a:extLst>
              <a:ext uri="{FF2B5EF4-FFF2-40B4-BE49-F238E27FC236}">
                <a16:creationId xmlns:a16="http://schemas.microsoft.com/office/drawing/2014/main" id="{7CC1AB52-77E0-6C4B-4349-B6E7A6E44C89}"/>
              </a:ext>
            </a:extLst>
          </p:cNvPr>
          <p:cNvPicPr>
            <a:picLocks noChangeAspect="1"/>
          </p:cNvPicPr>
          <p:nvPr/>
        </p:nvPicPr>
        <p:blipFill>
          <a:blip r:embed="rId3"/>
          <a:stretch>
            <a:fillRect/>
          </a:stretch>
        </p:blipFill>
        <p:spPr>
          <a:xfrm>
            <a:off x="8891515" y="2972867"/>
            <a:ext cx="2501402" cy="1415185"/>
          </a:xfrm>
          <a:prstGeom prst="rect">
            <a:avLst/>
          </a:prstGeom>
        </p:spPr>
      </p:pic>
      <p:pic>
        <p:nvPicPr>
          <p:cNvPr id="12" name="Imagen 11">
            <a:extLst>
              <a:ext uri="{FF2B5EF4-FFF2-40B4-BE49-F238E27FC236}">
                <a16:creationId xmlns:a16="http://schemas.microsoft.com/office/drawing/2014/main" id="{CA80AE12-3734-2F55-4677-AACECDB3675E}"/>
              </a:ext>
            </a:extLst>
          </p:cNvPr>
          <p:cNvPicPr>
            <a:picLocks noChangeAspect="1"/>
          </p:cNvPicPr>
          <p:nvPr/>
        </p:nvPicPr>
        <p:blipFill>
          <a:blip r:embed="rId4"/>
          <a:stretch>
            <a:fillRect/>
          </a:stretch>
        </p:blipFill>
        <p:spPr>
          <a:xfrm>
            <a:off x="3774141" y="5445873"/>
            <a:ext cx="1922572" cy="1316014"/>
          </a:xfrm>
          <a:prstGeom prst="rect">
            <a:avLst/>
          </a:prstGeom>
        </p:spPr>
      </p:pic>
      <p:pic>
        <p:nvPicPr>
          <p:cNvPr id="14" name="Imagen 13">
            <a:extLst>
              <a:ext uri="{FF2B5EF4-FFF2-40B4-BE49-F238E27FC236}">
                <a16:creationId xmlns:a16="http://schemas.microsoft.com/office/drawing/2014/main" id="{25991FD5-EE1C-B397-BD9C-7422B75C11B4}"/>
              </a:ext>
            </a:extLst>
          </p:cNvPr>
          <p:cNvPicPr>
            <a:picLocks noChangeAspect="1"/>
          </p:cNvPicPr>
          <p:nvPr/>
        </p:nvPicPr>
        <p:blipFill>
          <a:blip r:embed="rId5"/>
          <a:stretch>
            <a:fillRect/>
          </a:stretch>
        </p:blipFill>
        <p:spPr>
          <a:xfrm>
            <a:off x="7019496" y="5329443"/>
            <a:ext cx="2042208" cy="1353887"/>
          </a:xfrm>
          <a:prstGeom prst="rect">
            <a:avLst/>
          </a:prstGeom>
        </p:spPr>
      </p:pic>
    </p:spTree>
    <p:extLst>
      <p:ext uri="{BB962C8B-B14F-4D97-AF65-F5344CB8AC3E}">
        <p14:creationId xmlns:p14="http://schemas.microsoft.com/office/powerpoint/2010/main" val="38025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1E919D-DCD2-6BFF-DC12-CC7C978D5E3F}"/>
              </a:ext>
            </a:extLst>
          </p:cNvPr>
          <p:cNvSpPr>
            <a:spLocks noGrp="1"/>
          </p:cNvSpPr>
          <p:nvPr>
            <p:ph type="title"/>
          </p:nvPr>
        </p:nvSpPr>
        <p:spPr>
          <a:xfrm>
            <a:off x="767502" y="241827"/>
            <a:ext cx="12037057" cy="685800"/>
          </a:xfrm>
        </p:spPr>
        <p:txBody>
          <a:bodyPr/>
          <a:lstStyle/>
          <a:p>
            <a:r>
              <a:rPr lang="es-ES" sz="2400" dirty="0"/>
              <a:t>Herramientas esenciales III: Seguridad y logística</a:t>
            </a:r>
          </a:p>
        </p:txBody>
      </p:sp>
      <p:sp>
        <p:nvSpPr>
          <p:cNvPr id="3" name="Marcador de pie de página 2">
            <a:extLst>
              <a:ext uri="{FF2B5EF4-FFF2-40B4-BE49-F238E27FC236}">
                <a16:creationId xmlns:a16="http://schemas.microsoft.com/office/drawing/2014/main" id="{4BC88CF7-C22C-335C-9ED1-7E862DF1D33F}"/>
              </a:ext>
            </a:extLst>
          </p:cNvPr>
          <p:cNvSpPr>
            <a:spLocks noGrp="1"/>
          </p:cNvSpPr>
          <p:nvPr>
            <p:ph type="ftr" sz="quarter" idx="11"/>
          </p:nvPr>
        </p:nvSpPr>
        <p:spPr>
          <a:xfrm rot="16200000">
            <a:off x="-1539228" y="3214644"/>
            <a:ext cx="3754101" cy="207561"/>
          </a:xfrm>
        </p:spPr>
        <p:txBody>
          <a:bodyPr/>
          <a:lstStyle/>
          <a:p>
            <a:r>
              <a:rPr lang="es-ES" dirty="0"/>
              <a:t>Astroturismo por Extremadura</a:t>
            </a:r>
          </a:p>
        </p:txBody>
      </p:sp>
      <p:sp>
        <p:nvSpPr>
          <p:cNvPr id="4" name="Marcador de número de diapositiva 3">
            <a:extLst>
              <a:ext uri="{FF2B5EF4-FFF2-40B4-BE49-F238E27FC236}">
                <a16:creationId xmlns:a16="http://schemas.microsoft.com/office/drawing/2014/main" id="{551F8802-F948-71D0-73BE-3B8EF3CC7210}"/>
              </a:ext>
            </a:extLst>
          </p:cNvPr>
          <p:cNvSpPr>
            <a:spLocks noGrp="1"/>
          </p:cNvSpPr>
          <p:nvPr>
            <p:ph type="sldNum" sz="quarter" idx="10"/>
          </p:nvPr>
        </p:nvSpPr>
        <p:spPr/>
        <p:txBody>
          <a:bodyPr/>
          <a:lstStyle/>
          <a:p>
            <a:pPr rtl="0"/>
            <a:fld id="{294A09A9-5501-47C1-A89A-A340965A2BE2}" type="slidenum">
              <a:rPr lang="es-ES" smtClean="0"/>
              <a:pPr rtl="0"/>
              <a:t>10</a:t>
            </a:fld>
            <a:endParaRPr lang="es-ES" dirty="0"/>
          </a:p>
        </p:txBody>
      </p:sp>
      <p:sp>
        <p:nvSpPr>
          <p:cNvPr id="9" name="Rectangle 2">
            <a:extLst>
              <a:ext uri="{FF2B5EF4-FFF2-40B4-BE49-F238E27FC236}">
                <a16:creationId xmlns:a16="http://schemas.microsoft.com/office/drawing/2014/main" id="{9DD3D3A0-9230-D1DF-A485-679B85BBB4C5}"/>
              </a:ext>
            </a:extLst>
          </p:cNvPr>
          <p:cNvSpPr>
            <a:spLocks noGrp="1" noChangeArrowheads="1"/>
          </p:cNvSpPr>
          <p:nvPr>
            <p:ph sz="quarter" idx="12"/>
          </p:nvPr>
        </p:nvSpPr>
        <p:spPr bwMode="auto">
          <a:xfrm>
            <a:off x="707134" y="1748765"/>
            <a:ext cx="1149066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Char char="•"/>
              <a:tabLst/>
            </a:pPr>
            <a:r>
              <a:rPr kumimoji="0" lang="es-ES" altLang="es-ES" sz="1800" b="1" i="0" u="none" strike="noStrike" cap="none" normalizeH="0" baseline="0" dirty="0">
                <a:ln>
                  <a:noFill/>
                </a:ln>
                <a:solidFill>
                  <a:schemeClr val="bg1"/>
                </a:solidFill>
                <a:effectLst/>
                <a:latin typeface="Arial" panose="020B0604020202020204" pitchFamily="34" charset="0"/>
              </a:rPr>
              <a:t>Meteorología:</a:t>
            </a:r>
            <a:r>
              <a:rPr kumimoji="0" lang="es-ES" altLang="es-ES" sz="1800" b="0" i="0" u="none" strike="noStrike" cap="none" normalizeH="0" baseline="0" dirty="0">
                <a:ln>
                  <a:noFill/>
                </a:ln>
                <a:solidFill>
                  <a:schemeClr val="bg1"/>
                </a:solidFill>
                <a:effectLst/>
                <a:latin typeface="Arial" panose="020B0604020202020204" pitchFamily="34" charset="0"/>
              </a:rPr>
              <a:t> Consulta la previsión de nubes y luna.</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s-ES" altLang="es-ES" sz="1800" b="0" i="0" u="none" strike="noStrike" cap="none" normalizeH="0" baseline="0" dirty="0">
              <a:ln>
                <a:noFill/>
              </a:ln>
              <a:solidFill>
                <a:schemeClr val="bg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s-ES" altLang="es-ES" sz="1800" b="1" i="0" u="none" strike="noStrike" cap="none" normalizeH="0" baseline="0" dirty="0">
                <a:ln>
                  <a:noFill/>
                </a:ln>
                <a:solidFill>
                  <a:schemeClr val="bg1"/>
                </a:solidFill>
                <a:effectLst/>
                <a:latin typeface="Arial" panose="020B0604020202020204" pitchFamily="34" charset="0"/>
              </a:rPr>
              <a:t>Ubicación:</a:t>
            </a:r>
            <a:r>
              <a:rPr kumimoji="0" lang="es-ES" altLang="es-ES" sz="1800" b="0" i="0" u="none" strike="noStrike" cap="none" normalizeH="0" baseline="0" dirty="0">
                <a:ln>
                  <a:noFill/>
                </a:ln>
                <a:solidFill>
                  <a:schemeClr val="bg1"/>
                </a:solidFill>
                <a:effectLst/>
                <a:latin typeface="Arial" panose="020B0604020202020204" pitchFamily="34" charset="0"/>
              </a:rPr>
              <a:t> Elige un lugar sin contaminación lumínica y con un horizonte despejado.</a:t>
            </a:r>
          </a:p>
          <a:p>
            <a:pPr marL="0" marR="0" lvl="0" indent="0" defTabSz="914400" rtl="0" eaLnBrk="0" fontAlgn="base" latinLnBrk="0" hangingPunct="0">
              <a:lnSpc>
                <a:spcPct val="100000"/>
              </a:lnSpc>
              <a:spcBef>
                <a:spcPct val="0"/>
              </a:spcBef>
              <a:spcAft>
                <a:spcPct val="0"/>
              </a:spcAft>
              <a:buClrTx/>
              <a:buSzTx/>
              <a:buFontTx/>
              <a:buChar char="•"/>
              <a:tabLst/>
            </a:pPr>
            <a:endParaRPr kumimoji="0" lang="es-ES" altLang="es-ES" sz="1800" b="0" i="0" u="none" strike="noStrike" cap="none" normalizeH="0" baseline="0" dirty="0">
              <a:ln>
                <a:noFill/>
              </a:ln>
              <a:solidFill>
                <a:schemeClr val="bg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s-ES" altLang="es-ES" sz="1800" b="1" i="0" u="none" strike="noStrike" cap="none" normalizeH="0" baseline="0" dirty="0">
                <a:ln>
                  <a:noFill/>
                </a:ln>
                <a:solidFill>
                  <a:schemeClr val="bg1"/>
                </a:solidFill>
                <a:effectLst/>
                <a:latin typeface="Arial" panose="020B0604020202020204" pitchFamily="34" charset="0"/>
              </a:rPr>
              <a:t>Ropa:</a:t>
            </a:r>
            <a:r>
              <a:rPr kumimoji="0" lang="es-ES" altLang="es-ES" sz="1800" b="0" i="0" u="none" strike="noStrike" cap="none" normalizeH="0" baseline="0" dirty="0">
                <a:ln>
                  <a:noFill/>
                </a:ln>
                <a:solidFill>
                  <a:schemeClr val="bg1"/>
                </a:solidFill>
                <a:effectLst/>
                <a:latin typeface="Arial" panose="020B0604020202020204" pitchFamily="34" charset="0"/>
              </a:rPr>
              <a:t> Recomienda ropa de abrigo, incluso en verano, ya que la temperatura baja.</a:t>
            </a:r>
          </a:p>
          <a:p>
            <a:pPr marL="0" marR="0" lvl="0" indent="0" defTabSz="914400" rtl="0" eaLnBrk="0" fontAlgn="base" latinLnBrk="0" hangingPunct="0">
              <a:lnSpc>
                <a:spcPct val="100000"/>
              </a:lnSpc>
              <a:spcBef>
                <a:spcPct val="0"/>
              </a:spcBef>
              <a:spcAft>
                <a:spcPct val="0"/>
              </a:spcAft>
              <a:buClrTx/>
              <a:buSzTx/>
              <a:buNone/>
              <a:tabLst/>
            </a:pPr>
            <a:endParaRPr kumimoji="0" lang="es-ES" altLang="es-ES" sz="1800" b="0" i="0" u="none" strike="noStrike" cap="none" normalizeH="0" baseline="0" dirty="0">
              <a:ln>
                <a:noFill/>
              </a:ln>
              <a:solidFill>
                <a:schemeClr val="bg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s-ES" altLang="es-ES" sz="1800" b="1" i="0" u="none" strike="noStrike" cap="none" normalizeH="0" baseline="0" dirty="0">
                <a:ln>
                  <a:noFill/>
                </a:ln>
                <a:solidFill>
                  <a:schemeClr val="bg1"/>
                </a:solidFill>
                <a:effectLst/>
                <a:latin typeface="Arial" panose="020B0604020202020204" pitchFamily="34" charset="0"/>
              </a:rPr>
              <a:t>Seguro de responsabilidad civil:</a:t>
            </a:r>
          </a:p>
          <a:p>
            <a:pPr marL="0" marR="0" lvl="0" indent="0" defTabSz="914400" rtl="0" eaLnBrk="0" fontAlgn="base" latinLnBrk="0" hangingPunct="0">
              <a:lnSpc>
                <a:spcPct val="100000"/>
              </a:lnSpc>
              <a:spcBef>
                <a:spcPct val="0"/>
              </a:spcBef>
              <a:spcAft>
                <a:spcPct val="0"/>
              </a:spcAft>
              <a:buClrTx/>
              <a:buSzTx/>
              <a:buNone/>
              <a:tabLst/>
            </a:pPr>
            <a:endParaRPr kumimoji="0" lang="es-ES" altLang="es-ES" sz="1800" b="1" i="0" u="none" strike="noStrike" cap="none" normalizeH="0" baseline="0" dirty="0">
              <a:ln>
                <a:noFill/>
              </a:ln>
              <a:solidFill>
                <a:schemeClr val="bg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None/>
              <a:tabLst/>
            </a:pPr>
            <a:r>
              <a:rPr kumimoji="0" lang="es-ES" altLang="es-ES" sz="1800" b="0" i="0" u="none" strike="noStrike" cap="none" normalizeH="0" baseline="0" dirty="0">
                <a:ln>
                  <a:noFill/>
                </a:ln>
                <a:solidFill>
                  <a:schemeClr val="bg1"/>
                </a:solidFill>
                <a:effectLst/>
                <a:latin typeface="Arial" panose="020B0604020202020204" pitchFamily="34" charset="0"/>
              </a:rPr>
              <a:t>Imprescindible si ofreces la actividad.</a:t>
            </a:r>
          </a:p>
        </p:txBody>
      </p:sp>
      <p:pic>
        <p:nvPicPr>
          <p:cNvPr id="11" name="Imagen 10">
            <a:extLst>
              <a:ext uri="{FF2B5EF4-FFF2-40B4-BE49-F238E27FC236}">
                <a16:creationId xmlns:a16="http://schemas.microsoft.com/office/drawing/2014/main" id="{B2E8DF14-6E49-9388-9CEF-F71010F9E3CC}"/>
              </a:ext>
            </a:extLst>
          </p:cNvPr>
          <p:cNvPicPr>
            <a:picLocks noChangeAspect="1"/>
          </p:cNvPicPr>
          <p:nvPr/>
        </p:nvPicPr>
        <p:blipFill>
          <a:blip r:embed="rId2"/>
          <a:stretch>
            <a:fillRect/>
          </a:stretch>
        </p:blipFill>
        <p:spPr>
          <a:xfrm>
            <a:off x="951848" y="5364265"/>
            <a:ext cx="1738086" cy="1251908"/>
          </a:xfrm>
          <a:prstGeom prst="rect">
            <a:avLst/>
          </a:prstGeom>
        </p:spPr>
      </p:pic>
      <p:pic>
        <p:nvPicPr>
          <p:cNvPr id="13" name="Imagen 12">
            <a:extLst>
              <a:ext uri="{FF2B5EF4-FFF2-40B4-BE49-F238E27FC236}">
                <a16:creationId xmlns:a16="http://schemas.microsoft.com/office/drawing/2014/main" id="{CC0FF29D-3689-64E2-F810-3FA3A928ADDD}"/>
              </a:ext>
            </a:extLst>
          </p:cNvPr>
          <p:cNvPicPr>
            <a:picLocks noChangeAspect="1"/>
          </p:cNvPicPr>
          <p:nvPr/>
        </p:nvPicPr>
        <p:blipFill>
          <a:blip r:embed="rId3"/>
          <a:stretch>
            <a:fillRect/>
          </a:stretch>
        </p:blipFill>
        <p:spPr>
          <a:xfrm>
            <a:off x="10278005" y="4221105"/>
            <a:ext cx="1667108" cy="2286319"/>
          </a:xfrm>
          <a:prstGeom prst="rect">
            <a:avLst/>
          </a:prstGeom>
        </p:spPr>
      </p:pic>
      <p:pic>
        <p:nvPicPr>
          <p:cNvPr id="15" name="Imagen 14">
            <a:extLst>
              <a:ext uri="{FF2B5EF4-FFF2-40B4-BE49-F238E27FC236}">
                <a16:creationId xmlns:a16="http://schemas.microsoft.com/office/drawing/2014/main" id="{4E919A0C-CBA9-41DC-24D1-953C7C716B86}"/>
              </a:ext>
            </a:extLst>
          </p:cNvPr>
          <p:cNvPicPr>
            <a:picLocks noChangeAspect="1"/>
          </p:cNvPicPr>
          <p:nvPr/>
        </p:nvPicPr>
        <p:blipFill>
          <a:blip r:embed="rId4"/>
          <a:stretch>
            <a:fillRect/>
          </a:stretch>
        </p:blipFill>
        <p:spPr>
          <a:xfrm>
            <a:off x="7959089" y="5364265"/>
            <a:ext cx="1930636" cy="1367534"/>
          </a:xfrm>
          <a:prstGeom prst="rect">
            <a:avLst/>
          </a:prstGeom>
        </p:spPr>
      </p:pic>
      <p:pic>
        <p:nvPicPr>
          <p:cNvPr id="17" name="Imagen 16">
            <a:extLst>
              <a:ext uri="{FF2B5EF4-FFF2-40B4-BE49-F238E27FC236}">
                <a16:creationId xmlns:a16="http://schemas.microsoft.com/office/drawing/2014/main" id="{3F5DAD21-840E-0133-96EB-199DB6818E09}"/>
              </a:ext>
            </a:extLst>
          </p:cNvPr>
          <p:cNvPicPr>
            <a:picLocks noChangeAspect="1"/>
          </p:cNvPicPr>
          <p:nvPr/>
        </p:nvPicPr>
        <p:blipFill>
          <a:blip r:embed="rId5"/>
          <a:stretch>
            <a:fillRect/>
          </a:stretch>
        </p:blipFill>
        <p:spPr>
          <a:xfrm>
            <a:off x="3700525" y="5364265"/>
            <a:ext cx="2478333" cy="1361431"/>
          </a:xfrm>
          <a:prstGeom prst="rect">
            <a:avLst/>
          </a:prstGeom>
        </p:spPr>
      </p:pic>
    </p:spTree>
    <p:extLst>
      <p:ext uri="{BB962C8B-B14F-4D97-AF65-F5344CB8AC3E}">
        <p14:creationId xmlns:p14="http://schemas.microsoft.com/office/powerpoint/2010/main" val="1213006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A82A3-940D-19C8-3941-F336BDA8627C}"/>
              </a:ext>
            </a:extLst>
          </p:cNvPr>
          <p:cNvSpPr>
            <a:spLocks noGrp="1"/>
          </p:cNvSpPr>
          <p:nvPr>
            <p:ph type="title"/>
          </p:nvPr>
        </p:nvSpPr>
        <p:spPr>
          <a:xfrm>
            <a:off x="591327" y="176003"/>
            <a:ext cx="8180774" cy="1405909"/>
          </a:xfrm>
        </p:spPr>
        <p:txBody>
          <a:bodyPr rtlCol="0"/>
          <a:lstStyle>
            <a:defPPr>
              <a:defRPr lang="es-ES"/>
            </a:defPPr>
          </a:lstStyle>
          <a:p>
            <a:r>
              <a:rPr lang="es-ES" dirty="0"/>
              <a:t>Ideas de negocio: Alojamientos rurales</a:t>
            </a:r>
          </a:p>
        </p:txBody>
      </p:sp>
      <p:sp>
        <p:nvSpPr>
          <p:cNvPr id="4" name="Marcador de pie de página 3">
            <a:extLst>
              <a:ext uri="{FF2B5EF4-FFF2-40B4-BE49-F238E27FC236}">
                <a16:creationId xmlns:a16="http://schemas.microsoft.com/office/drawing/2014/main" id="{32C47C01-83E0-6DD8-8984-55E90FCB5776}"/>
              </a:ext>
            </a:extLst>
          </p:cNvPr>
          <p:cNvSpPr>
            <a:spLocks noGrp="1"/>
          </p:cNvSpPr>
          <p:nvPr>
            <p:ph type="ftr" sz="quarter" idx="11"/>
          </p:nvPr>
        </p:nvSpPr>
        <p:spPr>
          <a:xfrm rot="16200000">
            <a:off x="-1621909" y="3294888"/>
            <a:ext cx="3904488" cy="268224"/>
          </a:xfrm>
        </p:spPr>
        <p:txBody>
          <a:bodyPr rtlCol="0"/>
          <a:lstStyle>
            <a:defPPr>
              <a:defRPr lang="es-ES"/>
            </a:defPPr>
          </a:lstStyle>
          <a:p>
            <a:r>
              <a:rPr lang="es-ES" dirty="0"/>
              <a:t>Astroturismo por Extremadura</a:t>
            </a:r>
          </a:p>
        </p:txBody>
      </p:sp>
      <p:sp>
        <p:nvSpPr>
          <p:cNvPr id="3" name="Marcador de número de diapositiva 2">
            <a:extLst>
              <a:ext uri="{FF2B5EF4-FFF2-40B4-BE49-F238E27FC236}">
                <a16:creationId xmlns:a16="http://schemas.microsoft.com/office/drawing/2014/main" id="{9008B167-A6A5-100E-0434-258FCC5DEF92}"/>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11</a:t>
            </a:fld>
            <a:endParaRPr lang="es-ES" dirty="0"/>
          </a:p>
        </p:txBody>
      </p:sp>
      <p:sp>
        <p:nvSpPr>
          <p:cNvPr id="11" name="Forma libre 52">
            <a:extLst>
              <a:ext uri="{FF2B5EF4-FFF2-40B4-BE49-F238E27FC236}">
                <a16:creationId xmlns:a16="http://schemas.microsoft.com/office/drawing/2014/main" id="{F368BDBF-5CB2-B6C0-61A9-6EA9D0414AD3}"/>
              </a:ext>
              <a:ext uri="{C183D7F6-B498-43B3-948B-1728B52AA6E4}">
                <adec:decorative xmlns:adec="http://schemas.microsoft.com/office/drawing/2017/decorative" val="1"/>
              </a:ext>
            </a:extLst>
          </p:cNvPr>
          <p:cNvSpPr/>
          <p:nvPr/>
        </p:nvSpPr>
        <p:spPr>
          <a:xfrm>
            <a:off x="2414446" y="2951676"/>
            <a:ext cx="4860418" cy="3906324"/>
          </a:xfrm>
          <a:custGeom>
            <a:avLst/>
            <a:gdLst>
              <a:gd name="connsiteX0" fmla="*/ 1905137 w 3810274"/>
              <a:gd name="connsiteY0" fmla="*/ 0 h 3062321"/>
              <a:gd name="connsiteX1" fmla="*/ 3810274 w 3810274"/>
              <a:gd name="connsiteY1" fmla="*/ 1905137 h 3062321"/>
              <a:gd name="connsiteX2" fmla="*/ 3484907 w 3810274"/>
              <a:gd name="connsiteY2" fmla="*/ 2970317 h 3062321"/>
              <a:gd name="connsiteX3" fmla="*/ 3416107 w 3810274"/>
              <a:gd name="connsiteY3" fmla="*/ 3062321 h 3062321"/>
              <a:gd name="connsiteX4" fmla="*/ 394167 w 3810274"/>
              <a:gd name="connsiteY4" fmla="*/ 3062321 h 3062321"/>
              <a:gd name="connsiteX5" fmla="*/ 325368 w 3810274"/>
              <a:gd name="connsiteY5" fmla="*/ 2970317 h 3062321"/>
              <a:gd name="connsiteX6" fmla="*/ 0 w 3810274"/>
              <a:gd name="connsiteY6" fmla="*/ 1905137 h 3062321"/>
              <a:gd name="connsiteX7" fmla="*/ 1905137 w 3810274"/>
              <a:gd name="connsiteY7" fmla="*/ 0 h 30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274" h="3062321">
                <a:moveTo>
                  <a:pt x="1905137" y="0"/>
                </a:moveTo>
                <a:cubicBezTo>
                  <a:pt x="2957315" y="0"/>
                  <a:pt x="3810274" y="852959"/>
                  <a:pt x="3810274" y="1905137"/>
                </a:cubicBezTo>
                <a:cubicBezTo>
                  <a:pt x="3810274" y="2299704"/>
                  <a:pt x="3690327" y="2666256"/>
                  <a:pt x="3484907" y="2970317"/>
                </a:cubicBezTo>
                <a:lnTo>
                  <a:pt x="3416107" y="3062321"/>
                </a:lnTo>
                <a:lnTo>
                  <a:pt x="394167" y="3062321"/>
                </a:lnTo>
                <a:lnTo>
                  <a:pt x="325368" y="2970317"/>
                </a:lnTo>
                <a:cubicBezTo>
                  <a:pt x="119948" y="2666256"/>
                  <a:pt x="0" y="2299704"/>
                  <a:pt x="0" y="1905137"/>
                </a:cubicBezTo>
                <a:cubicBezTo>
                  <a:pt x="0" y="852959"/>
                  <a:pt x="852959" y="0"/>
                  <a:pt x="1905137" y="0"/>
                </a:cubicBezTo>
                <a:close/>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algn="ctr" rtl="0"/>
            <a:endParaRPr lang="es-ES" dirty="0"/>
          </a:p>
        </p:txBody>
      </p:sp>
      <p:sp>
        <p:nvSpPr>
          <p:cNvPr id="6" name="Marcador de texto 5">
            <a:extLst>
              <a:ext uri="{FF2B5EF4-FFF2-40B4-BE49-F238E27FC236}">
                <a16:creationId xmlns:a16="http://schemas.microsoft.com/office/drawing/2014/main" id="{090BDAF5-F706-5228-A8AB-EE63A071C5AE}"/>
              </a:ext>
            </a:extLst>
          </p:cNvPr>
          <p:cNvSpPr>
            <a:spLocks noGrp="1"/>
          </p:cNvSpPr>
          <p:nvPr>
            <p:ph type="body" idx="1"/>
          </p:nvPr>
        </p:nvSpPr>
        <p:spPr>
          <a:xfrm>
            <a:off x="7773895" y="2999347"/>
            <a:ext cx="3886200" cy="365760"/>
          </a:xfrm>
        </p:spPr>
        <p:txBody>
          <a:bodyPr rtlCol="0"/>
          <a:lstStyle>
            <a:defPPr>
              <a:defRPr lang="es-ES"/>
            </a:defPPr>
          </a:lstStyle>
          <a:p>
            <a:r>
              <a:rPr lang="es-ES" dirty="0">
                <a:solidFill>
                  <a:schemeClr val="bg1"/>
                </a:solidFill>
              </a:rPr>
              <a:t>HABITAT CIGÜEÑA NEGRA:</a:t>
            </a:r>
          </a:p>
        </p:txBody>
      </p:sp>
      <p:sp>
        <p:nvSpPr>
          <p:cNvPr id="7" name="Marcador de contenido 6">
            <a:extLst>
              <a:ext uri="{FF2B5EF4-FFF2-40B4-BE49-F238E27FC236}">
                <a16:creationId xmlns:a16="http://schemas.microsoft.com/office/drawing/2014/main" id="{2B80A1A0-D73E-CA3B-C626-34B14F3B0B73}"/>
              </a:ext>
            </a:extLst>
          </p:cNvPr>
          <p:cNvSpPr>
            <a:spLocks noGrp="1"/>
          </p:cNvSpPr>
          <p:nvPr>
            <p:ph sz="half" idx="2"/>
          </p:nvPr>
        </p:nvSpPr>
        <p:spPr>
          <a:xfrm>
            <a:off x="7773895" y="3396743"/>
            <a:ext cx="4078757" cy="1134477"/>
          </a:xfrm>
        </p:spPr>
        <p:txBody>
          <a:bodyPr rtlCol="0"/>
          <a:lstStyle>
            <a:defPPr>
              <a:defRPr lang="es-ES"/>
            </a:defPPr>
          </a:lstStyle>
          <a:p>
            <a:pPr marL="0" indent="0">
              <a:buNone/>
            </a:pPr>
            <a:r>
              <a:rPr lang="es-ES" dirty="0"/>
              <a:t>Un hotel rural enfocado a adultos en Cáceres con finca dehesa y olivar donde vivir los placeres tranquilos de Sierra de Gata</a:t>
            </a:r>
          </a:p>
          <a:p>
            <a:pPr algn="just" rtl="0"/>
            <a:endParaRPr lang="es-ES" dirty="0">
              <a:solidFill>
                <a:schemeClr val="bg1"/>
              </a:solidFill>
            </a:endParaRPr>
          </a:p>
          <a:p>
            <a:pPr algn="just" rtl="0"/>
            <a:endParaRPr lang="es-ES" dirty="0">
              <a:solidFill>
                <a:schemeClr val="bg1"/>
              </a:solidFill>
            </a:endParaRPr>
          </a:p>
        </p:txBody>
      </p:sp>
      <p:sp>
        <p:nvSpPr>
          <p:cNvPr id="8" name="Marcador de texto 7">
            <a:extLst>
              <a:ext uri="{FF2B5EF4-FFF2-40B4-BE49-F238E27FC236}">
                <a16:creationId xmlns:a16="http://schemas.microsoft.com/office/drawing/2014/main" id="{C4E8A2E5-EB6B-1FCA-0AAC-E91A43EF7EE5}"/>
              </a:ext>
            </a:extLst>
          </p:cNvPr>
          <p:cNvSpPr>
            <a:spLocks noGrp="1"/>
          </p:cNvSpPr>
          <p:nvPr>
            <p:ph type="body" sz="quarter" idx="3"/>
          </p:nvPr>
        </p:nvSpPr>
        <p:spPr/>
        <p:txBody>
          <a:bodyPr rtlCol="0"/>
          <a:lstStyle>
            <a:defPPr>
              <a:defRPr lang="es-ES"/>
            </a:defPPr>
          </a:lstStyle>
          <a:p>
            <a:r>
              <a:rPr lang="es-ES" b="1" dirty="0"/>
              <a:t>Lidenex:</a:t>
            </a:r>
          </a:p>
          <a:p>
            <a:pPr rtl="0"/>
            <a:endParaRPr lang="es-ES" dirty="0"/>
          </a:p>
        </p:txBody>
      </p:sp>
      <p:sp>
        <p:nvSpPr>
          <p:cNvPr id="9" name="Marcador de contenido 8">
            <a:extLst>
              <a:ext uri="{FF2B5EF4-FFF2-40B4-BE49-F238E27FC236}">
                <a16:creationId xmlns:a16="http://schemas.microsoft.com/office/drawing/2014/main" id="{CD381137-F06A-1014-6F20-0CF9065AF425}"/>
              </a:ext>
            </a:extLst>
          </p:cNvPr>
          <p:cNvSpPr>
            <a:spLocks noGrp="1"/>
          </p:cNvSpPr>
          <p:nvPr>
            <p:ph sz="half" idx="14"/>
          </p:nvPr>
        </p:nvSpPr>
        <p:spPr>
          <a:xfrm>
            <a:off x="7790687" y="5257800"/>
            <a:ext cx="4140901" cy="974324"/>
          </a:xfrm>
        </p:spPr>
        <p:txBody>
          <a:bodyPr rtlCol="0"/>
          <a:lstStyle>
            <a:defPPr>
              <a:defRPr lang="es-ES"/>
            </a:defPPr>
          </a:lstStyle>
          <a:p>
            <a:pPr marL="0" indent="0">
              <a:buNone/>
            </a:pPr>
            <a:r>
              <a:rPr lang="es-ES" dirty="0">
                <a:solidFill>
                  <a:schemeClr val="bg1"/>
                </a:solidFill>
              </a:rPr>
              <a:t>Un oasis en Extremadura certificado como Alojamiento Starlight. Se ubica al norte de la provincia de Cáceres, en plena dehesa extremeña, en un entorno natural que forma parte de la Red Natura 2000.</a:t>
            </a:r>
          </a:p>
          <a:p>
            <a:pPr marL="0" indent="0" rtl="0">
              <a:buNone/>
            </a:pPr>
            <a:endParaRPr lang="es-ES" dirty="0">
              <a:solidFill>
                <a:schemeClr val="bg1"/>
              </a:solidFill>
            </a:endParaRPr>
          </a:p>
          <a:p>
            <a:pPr rtl="0"/>
            <a:endParaRPr lang="es-ES" dirty="0">
              <a:solidFill>
                <a:schemeClr val="bg1"/>
              </a:solidFill>
            </a:endParaRPr>
          </a:p>
          <a:p>
            <a:pPr rtl="0"/>
            <a:endParaRPr lang="es-ES" dirty="0">
              <a:solidFill>
                <a:schemeClr val="bg1"/>
              </a:solidFill>
            </a:endParaRPr>
          </a:p>
        </p:txBody>
      </p:sp>
      <p:pic>
        <p:nvPicPr>
          <p:cNvPr id="18" name="Imagen 17">
            <a:extLst>
              <a:ext uri="{FF2B5EF4-FFF2-40B4-BE49-F238E27FC236}">
                <a16:creationId xmlns:a16="http://schemas.microsoft.com/office/drawing/2014/main" id="{7DC908B9-64DF-FE3D-EBCA-199B1AF738C4}"/>
              </a:ext>
            </a:extLst>
          </p:cNvPr>
          <p:cNvPicPr>
            <a:picLocks noChangeAspect="1"/>
          </p:cNvPicPr>
          <p:nvPr/>
        </p:nvPicPr>
        <p:blipFill>
          <a:blip r:embed="rId3"/>
          <a:stretch>
            <a:fillRect/>
          </a:stretch>
        </p:blipFill>
        <p:spPr>
          <a:xfrm>
            <a:off x="8358882" y="532660"/>
            <a:ext cx="3318006" cy="2061434"/>
          </a:xfrm>
          <a:prstGeom prst="rect">
            <a:avLst/>
          </a:prstGeom>
        </p:spPr>
      </p:pic>
      <p:pic>
        <p:nvPicPr>
          <p:cNvPr id="13" name="Marcador de posición de imagen 12">
            <a:extLst>
              <a:ext uri="{FF2B5EF4-FFF2-40B4-BE49-F238E27FC236}">
                <a16:creationId xmlns:a16="http://schemas.microsoft.com/office/drawing/2014/main" id="{9378D893-5866-6B33-9973-0D445B6725D0}"/>
              </a:ext>
            </a:extLst>
          </p:cNvPr>
          <p:cNvPicPr>
            <a:picLocks noGrp="1" noChangeAspect="1"/>
          </p:cNvPicPr>
          <p:nvPr>
            <p:ph type="pic" sz="quarter" idx="13"/>
          </p:nvPr>
        </p:nvPicPr>
        <p:blipFill>
          <a:blip r:embed="rId4"/>
          <a:srcRect l="10203" r="10203"/>
          <a:stretch>
            <a:fillRect/>
          </a:stretch>
        </p:blipFill>
        <p:spPr/>
      </p:pic>
    </p:spTree>
    <p:extLst>
      <p:ext uri="{BB962C8B-B14F-4D97-AF65-F5344CB8AC3E}">
        <p14:creationId xmlns:p14="http://schemas.microsoft.com/office/powerpoint/2010/main" val="2305874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66F5BF-31BD-279C-5647-E429DB1F3AD6}"/>
              </a:ext>
            </a:extLst>
          </p:cNvPr>
          <p:cNvSpPr>
            <a:spLocks noGrp="1"/>
          </p:cNvSpPr>
          <p:nvPr>
            <p:ph type="title"/>
          </p:nvPr>
        </p:nvSpPr>
        <p:spPr>
          <a:xfrm>
            <a:off x="641684" y="265087"/>
            <a:ext cx="6400800" cy="1444930"/>
          </a:xfrm>
        </p:spPr>
        <p:txBody>
          <a:bodyPr rtlCol="0"/>
          <a:lstStyle>
            <a:defPPr>
              <a:defRPr lang="es-ES"/>
            </a:defPPr>
          </a:lstStyle>
          <a:p>
            <a:r>
              <a:rPr lang="es-ES" dirty="0"/>
              <a:t>Ideas de negocio: Rutas y guías</a:t>
            </a:r>
          </a:p>
        </p:txBody>
      </p:sp>
      <p:sp>
        <p:nvSpPr>
          <p:cNvPr id="4" name="Marcador de pie de página 3">
            <a:extLst>
              <a:ext uri="{FF2B5EF4-FFF2-40B4-BE49-F238E27FC236}">
                <a16:creationId xmlns:a16="http://schemas.microsoft.com/office/drawing/2014/main" id="{DEEFC106-6599-898D-8C89-A8617B87398C}"/>
              </a:ext>
            </a:extLst>
          </p:cNvPr>
          <p:cNvSpPr>
            <a:spLocks noGrp="1"/>
          </p:cNvSpPr>
          <p:nvPr>
            <p:ph type="ftr" sz="quarter" idx="11"/>
          </p:nvPr>
        </p:nvSpPr>
        <p:spPr>
          <a:xfrm rot="16200000">
            <a:off x="-1989162" y="3276157"/>
            <a:ext cx="4649771" cy="177670"/>
          </a:xfrm>
        </p:spPr>
        <p:txBody>
          <a:bodyPr rtlCol="0"/>
          <a:lstStyle>
            <a:defPPr>
              <a:defRPr lang="es-ES"/>
            </a:defPPr>
          </a:lstStyle>
          <a:p>
            <a:r>
              <a:rPr lang="es-ES" dirty="0"/>
              <a:t>Astroturismo por Extremadura</a:t>
            </a:r>
          </a:p>
        </p:txBody>
      </p:sp>
      <p:sp>
        <p:nvSpPr>
          <p:cNvPr id="3" name="Marcador de número de diapositiva 2">
            <a:extLst>
              <a:ext uri="{FF2B5EF4-FFF2-40B4-BE49-F238E27FC236}">
                <a16:creationId xmlns:a16="http://schemas.microsoft.com/office/drawing/2014/main" id="{10E815BD-96B6-B05C-8CE6-4D2E3E0865D2}"/>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12</a:t>
            </a:fld>
            <a:endParaRPr lang="es-ES" dirty="0"/>
          </a:p>
        </p:txBody>
      </p:sp>
      <p:sp>
        <p:nvSpPr>
          <p:cNvPr id="10" name="Marcador de texto 9">
            <a:extLst>
              <a:ext uri="{FF2B5EF4-FFF2-40B4-BE49-F238E27FC236}">
                <a16:creationId xmlns:a16="http://schemas.microsoft.com/office/drawing/2014/main" id="{1AA1DF27-66D8-1893-70E1-2537144A3F87}"/>
              </a:ext>
            </a:extLst>
          </p:cNvPr>
          <p:cNvSpPr>
            <a:spLocks noGrp="1"/>
          </p:cNvSpPr>
          <p:nvPr>
            <p:ph type="body" idx="15"/>
          </p:nvPr>
        </p:nvSpPr>
        <p:spPr>
          <a:xfrm>
            <a:off x="6960093" y="987552"/>
            <a:ext cx="5231907" cy="365760"/>
          </a:xfrm>
        </p:spPr>
        <p:txBody>
          <a:bodyPr rtlCol="0"/>
          <a:lstStyle>
            <a:defPPr>
              <a:defRPr lang="es-ES"/>
            </a:defPPr>
          </a:lstStyle>
          <a:p>
            <a:r>
              <a:rPr lang="es-ES" dirty="0"/>
              <a:t>Rutas de senderismo nocturno</a:t>
            </a:r>
          </a:p>
        </p:txBody>
      </p:sp>
      <p:sp>
        <p:nvSpPr>
          <p:cNvPr id="11" name="Marcador de contenido 10">
            <a:extLst>
              <a:ext uri="{FF2B5EF4-FFF2-40B4-BE49-F238E27FC236}">
                <a16:creationId xmlns:a16="http://schemas.microsoft.com/office/drawing/2014/main" id="{A88E3A8A-8B7C-9155-C700-E339EC83EC41}"/>
              </a:ext>
            </a:extLst>
          </p:cNvPr>
          <p:cNvSpPr>
            <a:spLocks noGrp="1"/>
          </p:cNvSpPr>
          <p:nvPr>
            <p:ph sz="half" idx="16"/>
          </p:nvPr>
        </p:nvSpPr>
        <p:spPr>
          <a:xfrm>
            <a:off x="6960093" y="1353312"/>
            <a:ext cx="3870664" cy="1117876"/>
          </a:xfrm>
        </p:spPr>
        <p:txBody>
          <a:bodyPr rtlCol="0"/>
          <a:lstStyle>
            <a:defPPr>
              <a:defRPr lang="es-ES"/>
            </a:defPPr>
          </a:lstStyle>
          <a:p>
            <a:pPr marL="0" indent="0">
              <a:buNone/>
            </a:pPr>
            <a:r>
              <a:rPr lang="es-ES" sz="1800" dirty="0"/>
              <a:t>Rutas temáticas:</a:t>
            </a:r>
          </a:p>
          <a:p>
            <a:pPr marL="0" indent="0">
              <a:buNone/>
            </a:pPr>
            <a:r>
              <a:rPr lang="es-ES" i="1" dirty="0">
                <a:solidFill>
                  <a:schemeClr val="bg1"/>
                </a:solidFill>
              </a:rPr>
              <a:t>Rio de las estrellas</a:t>
            </a:r>
          </a:p>
          <a:p>
            <a:pPr marL="0" indent="0">
              <a:buNone/>
            </a:pPr>
            <a:r>
              <a:rPr lang="es-ES" i="1" dirty="0">
                <a:solidFill>
                  <a:schemeClr val="bg1"/>
                </a:solidFill>
              </a:rPr>
              <a:t>Del cielo a la tierra</a:t>
            </a:r>
          </a:p>
          <a:p>
            <a:pPr marL="0" indent="0">
              <a:buNone/>
            </a:pPr>
            <a:r>
              <a:rPr lang="es-ES" i="1" dirty="0">
                <a:solidFill>
                  <a:schemeClr val="bg1"/>
                </a:solidFill>
              </a:rPr>
              <a:t>Dehesa de las estrellas.</a:t>
            </a:r>
            <a:endParaRPr lang="es-ES" sz="1800" dirty="0"/>
          </a:p>
        </p:txBody>
      </p:sp>
      <p:sp>
        <p:nvSpPr>
          <p:cNvPr id="6" name="Marcador de texto 5">
            <a:extLst>
              <a:ext uri="{FF2B5EF4-FFF2-40B4-BE49-F238E27FC236}">
                <a16:creationId xmlns:a16="http://schemas.microsoft.com/office/drawing/2014/main" id="{6A4CFB51-D1F1-AEFF-882B-FBE19DFB67DA}"/>
              </a:ext>
            </a:extLst>
          </p:cNvPr>
          <p:cNvSpPr>
            <a:spLocks noGrp="1"/>
          </p:cNvSpPr>
          <p:nvPr>
            <p:ph type="body" idx="1"/>
          </p:nvPr>
        </p:nvSpPr>
        <p:spPr>
          <a:xfrm>
            <a:off x="6960093" y="2926080"/>
            <a:ext cx="4807348" cy="365760"/>
          </a:xfrm>
        </p:spPr>
        <p:txBody>
          <a:bodyPr rtlCol="0"/>
          <a:lstStyle>
            <a:defPPr>
              <a:defRPr lang="es-ES"/>
            </a:defPPr>
          </a:lstStyle>
          <a:p>
            <a:r>
              <a:rPr lang="es-ES" dirty="0"/>
              <a:t>Tours personalizados:</a:t>
            </a:r>
          </a:p>
        </p:txBody>
      </p:sp>
      <p:sp>
        <p:nvSpPr>
          <p:cNvPr id="7" name="Marcador de contenido 6">
            <a:extLst>
              <a:ext uri="{FF2B5EF4-FFF2-40B4-BE49-F238E27FC236}">
                <a16:creationId xmlns:a16="http://schemas.microsoft.com/office/drawing/2014/main" id="{6266415A-BF53-4A0F-13F6-5475CD41C957}"/>
              </a:ext>
            </a:extLst>
          </p:cNvPr>
          <p:cNvSpPr>
            <a:spLocks noGrp="1"/>
          </p:cNvSpPr>
          <p:nvPr>
            <p:ph sz="half" idx="2"/>
          </p:nvPr>
        </p:nvSpPr>
        <p:spPr>
          <a:xfrm>
            <a:off x="6960093" y="3364992"/>
            <a:ext cx="2743200" cy="365760"/>
          </a:xfrm>
        </p:spPr>
        <p:txBody>
          <a:bodyPr rtlCol="0"/>
          <a:lstStyle>
            <a:defPPr>
              <a:defRPr lang="es-ES"/>
            </a:defPPr>
          </a:lstStyle>
          <a:p>
            <a:pPr marL="0" indent="0">
              <a:buNone/>
            </a:pPr>
            <a:r>
              <a:rPr lang="pt-BR" dirty="0"/>
              <a:t>Adaptados a grupos o famílias.</a:t>
            </a:r>
          </a:p>
          <a:p>
            <a:pPr marL="0" indent="0">
              <a:buNone/>
            </a:pPr>
            <a:r>
              <a:rPr lang="pt-BR" dirty="0"/>
              <a:t>Avistamento de aves.</a:t>
            </a:r>
            <a:endParaRPr lang="es-ES" dirty="0"/>
          </a:p>
        </p:txBody>
      </p:sp>
      <p:sp>
        <p:nvSpPr>
          <p:cNvPr id="8" name="Marcador de texto 7">
            <a:extLst>
              <a:ext uri="{FF2B5EF4-FFF2-40B4-BE49-F238E27FC236}">
                <a16:creationId xmlns:a16="http://schemas.microsoft.com/office/drawing/2014/main" id="{7A21A0C3-3C08-A8E0-AA8D-DC9DD83DA633}"/>
              </a:ext>
            </a:extLst>
          </p:cNvPr>
          <p:cNvSpPr>
            <a:spLocks noGrp="1"/>
          </p:cNvSpPr>
          <p:nvPr>
            <p:ph type="body" sz="quarter" idx="3"/>
          </p:nvPr>
        </p:nvSpPr>
        <p:spPr>
          <a:xfrm>
            <a:off x="6960093" y="4315968"/>
            <a:ext cx="5078027" cy="365760"/>
          </a:xfrm>
        </p:spPr>
        <p:txBody>
          <a:bodyPr rtlCol="0"/>
          <a:lstStyle>
            <a:defPPr>
              <a:defRPr lang="es-ES"/>
            </a:defPPr>
          </a:lstStyle>
          <a:p>
            <a:r>
              <a:rPr lang="es-ES" dirty="0"/>
              <a:t>Talleres de astrofotografía:</a:t>
            </a:r>
          </a:p>
        </p:txBody>
      </p:sp>
      <p:sp>
        <p:nvSpPr>
          <p:cNvPr id="9" name="Marcador de contenido 8">
            <a:extLst>
              <a:ext uri="{FF2B5EF4-FFF2-40B4-BE49-F238E27FC236}">
                <a16:creationId xmlns:a16="http://schemas.microsoft.com/office/drawing/2014/main" id="{AD88CC14-6C04-FA10-74FE-1A190D826B46}"/>
              </a:ext>
            </a:extLst>
          </p:cNvPr>
          <p:cNvSpPr>
            <a:spLocks noGrp="1"/>
          </p:cNvSpPr>
          <p:nvPr>
            <p:ph sz="half" idx="14"/>
          </p:nvPr>
        </p:nvSpPr>
        <p:spPr>
          <a:xfrm>
            <a:off x="6960093" y="4777740"/>
            <a:ext cx="3529583" cy="603504"/>
          </a:xfrm>
        </p:spPr>
        <p:txBody>
          <a:bodyPr rtlCol="0"/>
          <a:lstStyle>
            <a:defPPr>
              <a:defRPr lang="es-ES"/>
            </a:defPPr>
          </a:lstStyle>
          <a:p>
            <a:pPr marL="0" indent="0">
              <a:buNone/>
            </a:pPr>
            <a:r>
              <a:rPr lang="es-ES" dirty="0"/>
              <a:t>Dirigido a aficionados con cámaras o incluso móviles.</a:t>
            </a:r>
          </a:p>
        </p:txBody>
      </p:sp>
      <p:pic>
        <p:nvPicPr>
          <p:cNvPr id="16" name="Imagen 15">
            <a:extLst>
              <a:ext uri="{FF2B5EF4-FFF2-40B4-BE49-F238E27FC236}">
                <a16:creationId xmlns:a16="http://schemas.microsoft.com/office/drawing/2014/main" id="{00EC4747-6765-2659-5FAB-CA1070B665E6}"/>
              </a:ext>
            </a:extLst>
          </p:cNvPr>
          <p:cNvPicPr>
            <a:picLocks noChangeAspect="1"/>
          </p:cNvPicPr>
          <p:nvPr/>
        </p:nvPicPr>
        <p:blipFill>
          <a:blip r:embed="rId3"/>
          <a:stretch>
            <a:fillRect/>
          </a:stretch>
        </p:blipFill>
        <p:spPr>
          <a:xfrm>
            <a:off x="8331693" y="5079492"/>
            <a:ext cx="2743200" cy="1697126"/>
          </a:xfrm>
          <a:prstGeom prst="rect">
            <a:avLst/>
          </a:prstGeom>
        </p:spPr>
      </p:pic>
      <p:pic>
        <p:nvPicPr>
          <p:cNvPr id="20" name="Marcador de posición de imagen 19">
            <a:extLst>
              <a:ext uri="{FF2B5EF4-FFF2-40B4-BE49-F238E27FC236}">
                <a16:creationId xmlns:a16="http://schemas.microsoft.com/office/drawing/2014/main" id="{5D694807-B2E5-EB3C-71A5-667C7AA00D46}"/>
              </a:ext>
            </a:extLst>
          </p:cNvPr>
          <p:cNvPicPr>
            <a:picLocks noGrp="1" noChangeAspect="1"/>
          </p:cNvPicPr>
          <p:nvPr>
            <p:ph type="pic" sz="quarter" idx="13"/>
          </p:nvPr>
        </p:nvPicPr>
        <p:blipFill>
          <a:blip r:embed="rId4"/>
          <a:srcRect l="10142" r="10142"/>
          <a:stretch>
            <a:fillRect/>
          </a:stretch>
        </p:blipFill>
        <p:spPr/>
      </p:pic>
    </p:spTree>
    <p:extLst>
      <p:ext uri="{BB962C8B-B14F-4D97-AF65-F5344CB8AC3E}">
        <p14:creationId xmlns:p14="http://schemas.microsoft.com/office/powerpoint/2010/main" val="341582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0D1CC-C482-6747-A11B-6E794523BC7C}"/>
              </a:ext>
            </a:extLst>
          </p:cNvPr>
          <p:cNvSpPr>
            <a:spLocks noGrp="1"/>
          </p:cNvSpPr>
          <p:nvPr>
            <p:ph type="title"/>
          </p:nvPr>
        </p:nvSpPr>
        <p:spPr>
          <a:xfrm>
            <a:off x="674703" y="284085"/>
            <a:ext cx="11259845" cy="705915"/>
          </a:xfrm>
        </p:spPr>
        <p:txBody>
          <a:bodyPr rtlCol="0"/>
          <a:lstStyle>
            <a:defPPr>
              <a:defRPr lang="es-ES"/>
            </a:defPPr>
          </a:lstStyle>
          <a:p>
            <a:r>
              <a:rPr lang="es-ES" sz="3200" dirty="0"/>
              <a:t>Ideas de negocio: Gastronomía y eventos</a:t>
            </a:r>
          </a:p>
        </p:txBody>
      </p:sp>
      <p:sp>
        <p:nvSpPr>
          <p:cNvPr id="3" name="Marcador de número de diapositiva 2">
            <a:extLst>
              <a:ext uri="{FF2B5EF4-FFF2-40B4-BE49-F238E27FC236}">
                <a16:creationId xmlns:a16="http://schemas.microsoft.com/office/drawing/2014/main" id="{784C3987-4FFA-0EAA-059E-091350115640}"/>
              </a:ext>
            </a:extLst>
          </p:cNvPr>
          <p:cNvSpPr>
            <a:spLocks noGrp="1"/>
          </p:cNvSpPr>
          <p:nvPr>
            <p:ph type="sldNum" sz="quarter" idx="10"/>
          </p:nvPr>
        </p:nvSpPr>
        <p:spPr/>
        <p:txBody>
          <a:bodyPr rtlCol="0"/>
          <a:lstStyle>
            <a:defPPr>
              <a:defRPr lang="es-ES"/>
            </a:defPPr>
          </a:lstStyle>
          <a:p>
            <a:pPr rtl="0"/>
            <a:fld id="{294A09A9-5501-47C1-A89A-A340965A2BE2}" type="slidenum">
              <a:rPr lang="es-ES" smtClean="0"/>
              <a:pPr rtl="0"/>
              <a:t>13</a:t>
            </a:fld>
            <a:endParaRPr lang="es-ES" dirty="0"/>
          </a:p>
        </p:txBody>
      </p:sp>
      <p:sp>
        <p:nvSpPr>
          <p:cNvPr id="4" name="Marcador de pie de página 3">
            <a:extLst>
              <a:ext uri="{FF2B5EF4-FFF2-40B4-BE49-F238E27FC236}">
                <a16:creationId xmlns:a16="http://schemas.microsoft.com/office/drawing/2014/main" id="{51C78FE6-F11C-506C-137F-EF526A9F6103}"/>
              </a:ext>
            </a:extLst>
          </p:cNvPr>
          <p:cNvSpPr>
            <a:spLocks noGrp="1"/>
          </p:cNvSpPr>
          <p:nvPr>
            <p:ph type="ftr" sz="quarter" idx="11"/>
          </p:nvPr>
        </p:nvSpPr>
        <p:spPr>
          <a:xfrm rot="16200000">
            <a:off x="-1749795" y="3292092"/>
            <a:ext cx="4175235" cy="273815"/>
          </a:xfrm>
        </p:spPr>
        <p:txBody>
          <a:bodyPr rtlCol="0"/>
          <a:lstStyle>
            <a:defPPr>
              <a:defRPr lang="es-ES"/>
            </a:defPPr>
          </a:lstStyle>
          <a:p>
            <a:r>
              <a:rPr lang="es-ES" dirty="0"/>
              <a:t>Astroturismo por Extremadura</a:t>
            </a:r>
          </a:p>
        </p:txBody>
      </p:sp>
      <p:sp>
        <p:nvSpPr>
          <p:cNvPr id="8" name="Forma libre 11">
            <a:extLst>
              <a:ext uri="{FF2B5EF4-FFF2-40B4-BE49-F238E27FC236}">
                <a16:creationId xmlns:a16="http://schemas.microsoft.com/office/drawing/2014/main" id="{BC67FBC1-C33D-5D0A-2BA3-782ACB75C13E}"/>
              </a:ext>
              <a:ext uri="{C183D7F6-B498-43B3-948B-1728B52AA6E4}">
                <adec:decorative xmlns:adec="http://schemas.microsoft.com/office/drawing/2017/decorative" val="1"/>
              </a:ext>
            </a:extLst>
          </p:cNvPr>
          <p:cNvSpPr/>
          <p:nvPr/>
        </p:nvSpPr>
        <p:spPr>
          <a:xfrm>
            <a:off x="8897272" y="990000"/>
            <a:ext cx="3294728" cy="4386365"/>
          </a:xfrm>
          <a:custGeom>
            <a:avLst/>
            <a:gdLst>
              <a:gd name="connsiteX0" fmla="*/ 1759226 w 2642813"/>
              <a:gd name="connsiteY0" fmla="*/ 0 h 3518452"/>
              <a:gd name="connsiteX1" fmla="*/ 2597778 w 2642813"/>
              <a:gd name="connsiteY1" fmla="*/ 212329 h 3518452"/>
              <a:gd name="connsiteX2" fmla="*/ 2642813 w 2642813"/>
              <a:gd name="connsiteY2" fmla="*/ 239689 h 3518452"/>
              <a:gd name="connsiteX3" fmla="*/ 2642813 w 2642813"/>
              <a:gd name="connsiteY3" fmla="*/ 3278764 h 3518452"/>
              <a:gd name="connsiteX4" fmla="*/ 2597778 w 2642813"/>
              <a:gd name="connsiteY4" fmla="*/ 3306123 h 3518452"/>
              <a:gd name="connsiteX5" fmla="*/ 1759226 w 2642813"/>
              <a:gd name="connsiteY5" fmla="*/ 3518452 h 3518452"/>
              <a:gd name="connsiteX6" fmla="*/ 0 w 2642813"/>
              <a:gd name="connsiteY6" fmla="*/ 1759226 h 3518452"/>
              <a:gd name="connsiteX7" fmla="*/ 1759226 w 2642813"/>
              <a:gd name="connsiteY7" fmla="*/ 0 h 351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2813" h="3518452">
                <a:moveTo>
                  <a:pt x="1759226" y="0"/>
                </a:moveTo>
                <a:cubicBezTo>
                  <a:pt x="2062849" y="0"/>
                  <a:pt x="2348507" y="76917"/>
                  <a:pt x="2597778" y="212329"/>
                </a:cubicBezTo>
                <a:lnTo>
                  <a:pt x="2642813" y="239689"/>
                </a:lnTo>
                <a:lnTo>
                  <a:pt x="2642813" y="3278764"/>
                </a:lnTo>
                <a:lnTo>
                  <a:pt x="2597778" y="3306123"/>
                </a:lnTo>
                <a:cubicBezTo>
                  <a:pt x="2348507" y="3441535"/>
                  <a:pt x="2062849" y="3518452"/>
                  <a:pt x="1759226" y="3518452"/>
                </a:cubicBezTo>
                <a:cubicBezTo>
                  <a:pt x="787632" y="3518452"/>
                  <a:pt x="0" y="2730820"/>
                  <a:pt x="0" y="1759226"/>
                </a:cubicBezTo>
                <a:cubicBezTo>
                  <a:pt x="0" y="787632"/>
                  <a:pt x="787632" y="0"/>
                  <a:pt x="1759226" y="0"/>
                </a:cubicBez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algn="ctr" rtl="0"/>
            <a:endParaRPr lang="es-ES" dirty="0"/>
          </a:p>
        </p:txBody>
      </p:sp>
      <p:sp>
        <p:nvSpPr>
          <p:cNvPr id="6" name="Rectangle 1">
            <a:extLst>
              <a:ext uri="{FF2B5EF4-FFF2-40B4-BE49-F238E27FC236}">
                <a16:creationId xmlns:a16="http://schemas.microsoft.com/office/drawing/2014/main" id="{5CF043A7-6239-C701-B223-57EF16000E19}"/>
              </a:ext>
            </a:extLst>
          </p:cNvPr>
          <p:cNvSpPr>
            <a:spLocks noChangeArrowheads="1"/>
          </p:cNvSpPr>
          <p:nvPr/>
        </p:nvSpPr>
        <p:spPr bwMode="auto">
          <a:xfrm>
            <a:off x="587870" y="1659688"/>
            <a:ext cx="8064467"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s-ES" altLang="es-ES" sz="2400" i="0" u="none" strike="noStrike" cap="none" normalizeH="0" baseline="0" dirty="0">
                <a:ln>
                  <a:noFill/>
                </a:ln>
                <a:solidFill>
                  <a:schemeClr val="bg1"/>
                </a:solidFill>
                <a:effectLst/>
              </a:rPr>
              <a:t>"Cenas de estrellas": Cenas en fincas o bodegas con una observación guiada después.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40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s-ES" altLang="es-ES" sz="2400" i="0" u="none" strike="noStrike" cap="none" normalizeH="0" baseline="0" dirty="0">
                <a:ln>
                  <a:noFill/>
                </a:ln>
                <a:solidFill>
                  <a:schemeClr val="bg1"/>
                </a:solidFill>
                <a:effectLst/>
              </a:rPr>
              <a:t>“Maridajes cósmicos”: Catas de vino o aceite con historias sobre las constelaciones.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ES" altLang="es-ES" sz="240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s-ES" altLang="es-ES" sz="2400" i="0" u="none" strike="noStrike" cap="none" normalizeH="0" baseline="0" dirty="0">
                <a:ln>
                  <a:noFill/>
                </a:ln>
                <a:solidFill>
                  <a:schemeClr val="bg1"/>
                </a:solidFill>
                <a:effectLst/>
              </a:rPr>
              <a:t>“Eventos especiales”: Observación de lluvias de estrellas o eclipses con un ambiente festivo.</a:t>
            </a:r>
          </a:p>
        </p:txBody>
      </p:sp>
      <p:pic>
        <p:nvPicPr>
          <p:cNvPr id="18" name="Marcador de posición de imagen 17">
            <a:extLst>
              <a:ext uri="{FF2B5EF4-FFF2-40B4-BE49-F238E27FC236}">
                <a16:creationId xmlns:a16="http://schemas.microsoft.com/office/drawing/2014/main" id="{CA6979F2-5356-4FE7-749B-F4EB6C2C5F66}"/>
              </a:ext>
            </a:extLst>
          </p:cNvPr>
          <p:cNvPicPr>
            <a:picLocks noGrp="1" noChangeAspect="1"/>
          </p:cNvPicPr>
          <p:nvPr>
            <p:ph type="pic" sz="quarter" idx="13"/>
          </p:nvPr>
        </p:nvPicPr>
        <p:blipFill>
          <a:blip r:embed="rId3"/>
          <a:srcRect l="25045" r="25045"/>
          <a:stretch>
            <a:fillRect/>
          </a:stretch>
        </p:blipFill>
        <p:spPr>
          <a:xfrm>
            <a:off x="8906256" y="988623"/>
            <a:ext cx="3285744" cy="4389120"/>
          </a:xfrm>
        </p:spPr>
      </p:pic>
    </p:spTree>
    <p:extLst>
      <p:ext uri="{BB962C8B-B14F-4D97-AF65-F5344CB8AC3E}">
        <p14:creationId xmlns:p14="http://schemas.microsoft.com/office/powerpoint/2010/main" val="830968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73D200-2990-ED60-B8AF-555E9BEE51DF}"/>
              </a:ext>
            </a:extLst>
          </p:cNvPr>
          <p:cNvSpPr>
            <a:spLocks noGrp="1"/>
          </p:cNvSpPr>
          <p:nvPr>
            <p:ph type="title"/>
          </p:nvPr>
        </p:nvSpPr>
        <p:spPr>
          <a:xfrm>
            <a:off x="785673" y="224072"/>
            <a:ext cx="10062839" cy="685800"/>
          </a:xfrm>
        </p:spPr>
        <p:txBody>
          <a:bodyPr/>
          <a:lstStyle/>
          <a:p>
            <a:r>
              <a:rPr lang="es-ES" dirty="0"/>
              <a:t>Claves para el éxito I: La experiencia del cliente</a:t>
            </a:r>
          </a:p>
        </p:txBody>
      </p:sp>
      <p:sp>
        <p:nvSpPr>
          <p:cNvPr id="3" name="Marcador de número de diapositiva 2">
            <a:extLst>
              <a:ext uri="{FF2B5EF4-FFF2-40B4-BE49-F238E27FC236}">
                <a16:creationId xmlns:a16="http://schemas.microsoft.com/office/drawing/2014/main" id="{FDAB1190-0F2E-65AF-9924-6565F2235C6E}"/>
              </a:ext>
            </a:extLst>
          </p:cNvPr>
          <p:cNvSpPr>
            <a:spLocks noGrp="1"/>
          </p:cNvSpPr>
          <p:nvPr>
            <p:ph type="sldNum" sz="quarter" idx="10"/>
          </p:nvPr>
        </p:nvSpPr>
        <p:spPr/>
        <p:txBody>
          <a:bodyPr/>
          <a:lstStyle/>
          <a:p>
            <a:pPr rtl="0"/>
            <a:fld id="{294A09A9-5501-47C1-A89A-A340965A2BE2}" type="slidenum">
              <a:rPr lang="es-ES" smtClean="0"/>
              <a:pPr rtl="0"/>
              <a:t>14</a:t>
            </a:fld>
            <a:endParaRPr lang="es-ES" dirty="0"/>
          </a:p>
        </p:txBody>
      </p:sp>
      <p:sp>
        <p:nvSpPr>
          <p:cNvPr id="4" name="Marcador de pie de página 3">
            <a:extLst>
              <a:ext uri="{FF2B5EF4-FFF2-40B4-BE49-F238E27FC236}">
                <a16:creationId xmlns:a16="http://schemas.microsoft.com/office/drawing/2014/main" id="{3B284C00-975D-6692-800E-8EA7F604E8F2}"/>
              </a:ext>
            </a:extLst>
          </p:cNvPr>
          <p:cNvSpPr>
            <a:spLocks noGrp="1"/>
          </p:cNvSpPr>
          <p:nvPr>
            <p:ph type="ftr" sz="quarter" idx="11"/>
          </p:nvPr>
        </p:nvSpPr>
        <p:spPr>
          <a:xfrm rot="16200000">
            <a:off x="-2005883" y="3367777"/>
            <a:ext cx="4687412" cy="273814"/>
          </a:xfrm>
        </p:spPr>
        <p:txBody>
          <a:bodyPr/>
          <a:lstStyle/>
          <a:p>
            <a:r>
              <a:rPr lang="es-ES" dirty="0"/>
              <a:t>Astroturismo por Extremadura</a:t>
            </a:r>
          </a:p>
        </p:txBody>
      </p:sp>
      <p:pic>
        <p:nvPicPr>
          <p:cNvPr id="9" name="Marcador de posición de imagen 8">
            <a:extLst>
              <a:ext uri="{FF2B5EF4-FFF2-40B4-BE49-F238E27FC236}">
                <a16:creationId xmlns:a16="http://schemas.microsoft.com/office/drawing/2014/main" id="{1BB18A7A-6287-2889-296E-F1D851EF1734}"/>
              </a:ext>
            </a:extLst>
          </p:cNvPr>
          <p:cNvPicPr>
            <a:picLocks noGrp="1" noChangeAspect="1"/>
          </p:cNvPicPr>
          <p:nvPr>
            <p:ph type="pic" sz="quarter" idx="13"/>
          </p:nvPr>
        </p:nvPicPr>
        <p:blipFill>
          <a:blip r:embed="rId2"/>
          <a:srcRect l="25045" r="25045"/>
          <a:stretch>
            <a:fillRect/>
          </a:stretch>
        </p:blipFill>
        <p:spPr/>
      </p:pic>
      <p:sp>
        <p:nvSpPr>
          <p:cNvPr id="7" name="Rectangle 1">
            <a:extLst>
              <a:ext uri="{FF2B5EF4-FFF2-40B4-BE49-F238E27FC236}">
                <a16:creationId xmlns:a16="http://schemas.microsoft.com/office/drawing/2014/main" id="{48526BDD-A442-846C-4CD5-1F03180DF433}"/>
              </a:ext>
            </a:extLst>
          </p:cNvPr>
          <p:cNvSpPr>
            <a:spLocks noGrp="1" noChangeArrowheads="1"/>
          </p:cNvSpPr>
          <p:nvPr>
            <p:ph sz="quarter" idx="12"/>
          </p:nvPr>
        </p:nvSpPr>
        <p:spPr bwMode="auto">
          <a:xfrm>
            <a:off x="586503" y="1950413"/>
            <a:ext cx="8163017"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1" i="0" u="none" strike="noStrike" cap="none" normalizeH="0" baseline="0" dirty="0">
                <a:ln>
                  <a:noFill/>
                </a:ln>
                <a:solidFill>
                  <a:schemeClr val="bg1"/>
                </a:solidFill>
                <a:effectLst/>
              </a:rPr>
              <a:t>Narrativa:</a:t>
            </a:r>
            <a:r>
              <a:rPr kumimoji="0" lang="es-ES" altLang="es-ES" sz="2800" b="0" i="0" u="none" strike="noStrike" cap="none" normalizeH="0" baseline="0" dirty="0">
                <a:ln>
                  <a:noFill/>
                </a:ln>
                <a:solidFill>
                  <a:schemeClr val="bg1"/>
                </a:solidFill>
                <a:effectLst/>
              </a:rPr>
              <a:t> Crea una historia que conecte a la gente con el cielo.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1" i="0" u="none" strike="noStrike" cap="none" normalizeH="0" baseline="0" dirty="0">
                <a:ln>
                  <a:noFill/>
                </a:ln>
                <a:solidFill>
                  <a:schemeClr val="bg1"/>
                </a:solidFill>
                <a:effectLst/>
              </a:rPr>
              <a:t>Hospitalidad:</a:t>
            </a:r>
            <a:r>
              <a:rPr kumimoji="0" lang="es-ES" altLang="es-ES" sz="2800" b="0" i="0" u="none" strike="noStrike" cap="none" normalizeH="0" baseline="0" dirty="0">
                <a:ln>
                  <a:noFill/>
                </a:ln>
                <a:solidFill>
                  <a:schemeClr val="bg1"/>
                </a:solidFill>
                <a:effectLst/>
              </a:rPr>
              <a:t> Sé un anfitrión apasionado y cercano.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1" i="0" u="none" strike="noStrike" cap="none" normalizeH="0" baseline="0" dirty="0">
                <a:ln>
                  <a:noFill/>
                </a:ln>
                <a:solidFill>
                  <a:schemeClr val="bg1"/>
                </a:solidFill>
                <a:effectLst/>
              </a:rPr>
              <a:t>Personalización:</a:t>
            </a:r>
            <a:r>
              <a:rPr kumimoji="0" lang="es-ES" altLang="es-ES" sz="2800" b="0" i="0" u="none" strike="noStrike" cap="none" normalizeH="0" baseline="0" dirty="0">
                <a:ln>
                  <a:noFill/>
                </a:ln>
                <a:solidFill>
                  <a:schemeClr val="bg1"/>
                </a:solidFill>
                <a:effectLst/>
              </a:rPr>
              <a:t> Adapta la experiencia al nivel de interés de tu público.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800" b="1" i="0" u="none" strike="noStrike" cap="none" normalizeH="0" baseline="0" dirty="0">
                <a:ln>
                  <a:noFill/>
                </a:ln>
                <a:solidFill>
                  <a:schemeClr val="bg1"/>
                </a:solidFill>
                <a:effectLst/>
              </a:rPr>
              <a:t>Sostenibilidad:</a:t>
            </a:r>
            <a:r>
              <a:rPr kumimoji="0" lang="es-ES" altLang="es-ES" sz="2800" b="0" i="0" u="none" strike="noStrike" cap="none" normalizeH="0" baseline="0" dirty="0">
                <a:ln>
                  <a:noFill/>
                </a:ln>
                <a:solidFill>
                  <a:schemeClr val="bg1"/>
                </a:solidFill>
                <a:effectLst/>
              </a:rPr>
              <a:t> Conciénciate sobre la conservación del cielo y el entorno.</a:t>
            </a:r>
          </a:p>
        </p:txBody>
      </p:sp>
    </p:spTree>
    <p:extLst>
      <p:ext uri="{BB962C8B-B14F-4D97-AF65-F5344CB8AC3E}">
        <p14:creationId xmlns:p14="http://schemas.microsoft.com/office/powerpoint/2010/main" val="2802803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85379A-2623-B74E-53B3-EE35162927B2}"/>
              </a:ext>
            </a:extLst>
          </p:cNvPr>
          <p:cNvSpPr>
            <a:spLocks noGrp="1"/>
          </p:cNvSpPr>
          <p:nvPr>
            <p:ph type="title"/>
          </p:nvPr>
        </p:nvSpPr>
        <p:spPr>
          <a:xfrm>
            <a:off x="643720" y="225815"/>
            <a:ext cx="10058400" cy="685800"/>
          </a:xfrm>
        </p:spPr>
        <p:txBody>
          <a:bodyPr/>
          <a:lstStyle/>
          <a:p>
            <a:r>
              <a:rPr lang="es-ES" dirty="0"/>
              <a:t>Claves para el éxito II: Marketing y promoción</a:t>
            </a:r>
          </a:p>
        </p:txBody>
      </p:sp>
      <p:sp>
        <p:nvSpPr>
          <p:cNvPr id="3" name="Subtítulo 2">
            <a:extLst>
              <a:ext uri="{FF2B5EF4-FFF2-40B4-BE49-F238E27FC236}">
                <a16:creationId xmlns:a16="http://schemas.microsoft.com/office/drawing/2014/main" id="{8D85A392-4095-0F23-A6B9-EBCC1D883436}"/>
              </a:ext>
            </a:extLst>
          </p:cNvPr>
          <p:cNvSpPr>
            <a:spLocks noGrp="1"/>
          </p:cNvSpPr>
          <p:nvPr>
            <p:ph type="subTitle" idx="13"/>
          </p:nvPr>
        </p:nvSpPr>
        <p:spPr>
          <a:xfrm>
            <a:off x="936417" y="1861852"/>
            <a:ext cx="10058400" cy="365760"/>
          </a:xfrm>
        </p:spPr>
        <p:txBody>
          <a:bodyPr/>
          <a:lstStyle/>
          <a:p>
            <a:r>
              <a:rPr lang="es-ES" dirty="0"/>
              <a:t>Cómo atraer a los amantes de las estrellas.</a:t>
            </a:r>
          </a:p>
        </p:txBody>
      </p:sp>
      <p:sp>
        <p:nvSpPr>
          <p:cNvPr id="5" name="Marcador de pie de página 4">
            <a:extLst>
              <a:ext uri="{FF2B5EF4-FFF2-40B4-BE49-F238E27FC236}">
                <a16:creationId xmlns:a16="http://schemas.microsoft.com/office/drawing/2014/main" id="{2935CB1E-007A-78E0-B149-BE7EED0CFABF}"/>
              </a:ext>
            </a:extLst>
          </p:cNvPr>
          <p:cNvSpPr>
            <a:spLocks noGrp="1"/>
          </p:cNvSpPr>
          <p:nvPr>
            <p:ph type="ftr" sz="quarter" idx="12"/>
          </p:nvPr>
        </p:nvSpPr>
        <p:spPr>
          <a:xfrm rot="16200000">
            <a:off x="-1749795" y="3210983"/>
            <a:ext cx="4175235" cy="273815"/>
          </a:xfrm>
        </p:spPr>
        <p:txBody>
          <a:bodyPr/>
          <a:lstStyle/>
          <a:p>
            <a:r>
              <a:rPr lang="es-ES" dirty="0"/>
              <a:t>Astroturismo por Extremadura</a:t>
            </a:r>
          </a:p>
        </p:txBody>
      </p:sp>
      <p:sp>
        <p:nvSpPr>
          <p:cNvPr id="6" name="Marcador de número de diapositiva 5">
            <a:extLst>
              <a:ext uri="{FF2B5EF4-FFF2-40B4-BE49-F238E27FC236}">
                <a16:creationId xmlns:a16="http://schemas.microsoft.com/office/drawing/2014/main" id="{3248E1CF-62B0-4763-5751-C43120564DD7}"/>
              </a:ext>
            </a:extLst>
          </p:cNvPr>
          <p:cNvSpPr>
            <a:spLocks noGrp="1"/>
          </p:cNvSpPr>
          <p:nvPr>
            <p:ph type="sldNum" sz="quarter" idx="11"/>
          </p:nvPr>
        </p:nvSpPr>
        <p:spPr/>
        <p:txBody>
          <a:bodyPr/>
          <a:lstStyle/>
          <a:p>
            <a:pPr rtl="0"/>
            <a:fld id="{294A09A9-5501-47C1-A89A-A340965A2BE2}" type="slidenum">
              <a:rPr lang="es-ES" smtClean="0"/>
              <a:pPr rtl="0"/>
              <a:t>15</a:t>
            </a:fld>
            <a:endParaRPr lang="es-ES" dirty="0"/>
          </a:p>
        </p:txBody>
      </p:sp>
      <p:sp>
        <p:nvSpPr>
          <p:cNvPr id="7" name="Rectangle 1">
            <a:extLst>
              <a:ext uri="{FF2B5EF4-FFF2-40B4-BE49-F238E27FC236}">
                <a16:creationId xmlns:a16="http://schemas.microsoft.com/office/drawing/2014/main" id="{A1A069D8-1457-E87B-ACF8-AF74B1654902}"/>
              </a:ext>
            </a:extLst>
          </p:cNvPr>
          <p:cNvSpPr>
            <a:spLocks noGrp="1" noChangeArrowheads="1"/>
          </p:cNvSpPr>
          <p:nvPr>
            <p:ph idx="1"/>
          </p:nvPr>
        </p:nvSpPr>
        <p:spPr bwMode="auto">
          <a:xfrm>
            <a:off x="936417" y="2853531"/>
            <a:ext cx="1048914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es-ES" altLang="es-ES" b="1" i="0" u="none" strike="noStrike" cap="none" normalizeH="0" baseline="0" dirty="0">
                <a:ln>
                  <a:noFill/>
                </a:ln>
                <a:solidFill>
                  <a:schemeClr val="bg1"/>
                </a:solidFill>
                <a:effectLst/>
              </a:rPr>
              <a:t>Canales online:</a:t>
            </a:r>
            <a:r>
              <a:rPr kumimoji="0" lang="es-ES" altLang="es-ES" b="0" i="0" u="none" strike="noStrike" cap="none" normalizeH="0" baseline="0" dirty="0">
                <a:ln>
                  <a:noFill/>
                </a:ln>
                <a:solidFill>
                  <a:schemeClr val="bg1"/>
                </a:solidFill>
                <a:effectLst/>
              </a:rPr>
              <a:t> Redes sociales (Instagram, Facebook), blogs y webs especializadas.</a:t>
            </a:r>
          </a:p>
          <a:p>
            <a:pPr marL="0" marR="0" lvl="0" indent="0" algn="just" defTabSz="914400" rtl="0" eaLnBrk="0" fontAlgn="base" latinLnBrk="0" hangingPunct="0">
              <a:lnSpc>
                <a:spcPct val="100000"/>
              </a:lnSpc>
              <a:spcBef>
                <a:spcPct val="0"/>
              </a:spcBef>
              <a:spcAft>
                <a:spcPct val="0"/>
              </a:spcAft>
              <a:buClrTx/>
              <a:buSzTx/>
              <a:buNone/>
              <a:tabLst/>
            </a:pPr>
            <a:r>
              <a:rPr kumimoji="0" lang="es-ES" altLang="es-ES" b="1" i="0" u="none" strike="noStrike" cap="none" normalizeH="0" baseline="0" dirty="0">
                <a:ln>
                  <a:noFill/>
                </a:ln>
                <a:solidFill>
                  <a:schemeClr val="bg1"/>
                </a:solidFill>
                <a:effectLst/>
              </a:rPr>
              <a:t>Colaboraciones:</a:t>
            </a:r>
            <a:r>
              <a:rPr kumimoji="0" lang="es-ES" altLang="es-ES" b="0" i="0" u="none" strike="noStrike" cap="none" normalizeH="0" baseline="0" dirty="0">
                <a:ln>
                  <a:noFill/>
                </a:ln>
                <a:solidFill>
                  <a:schemeClr val="bg1"/>
                </a:solidFill>
                <a:effectLst/>
              </a:rPr>
              <a:t> Trabaja con blogueros de viajes, influencers y otros negocios locales.</a:t>
            </a:r>
          </a:p>
          <a:p>
            <a:pPr marL="0" marR="0" lvl="0" indent="0" algn="just" defTabSz="914400" rtl="0" eaLnBrk="0" fontAlgn="base" latinLnBrk="0" hangingPunct="0">
              <a:lnSpc>
                <a:spcPct val="100000"/>
              </a:lnSpc>
              <a:spcBef>
                <a:spcPct val="0"/>
              </a:spcBef>
              <a:spcAft>
                <a:spcPct val="0"/>
              </a:spcAft>
              <a:buClrTx/>
              <a:buSzTx/>
              <a:buNone/>
              <a:tabLst/>
            </a:pPr>
            <a:r>
              <a:rPr kumimoji="0" lang="es-ES" altLang="es-ES" b="1" i="0" u="none" strike="noStrike" cap="none" normalizeH="0" baseline="0" dirty="0">
                <a:ln>
                  <a:noFill/>
                </a:ln>
                <a:solidFill>
                  <a:schemeClr val="bg1"/>
                </a:solidFill>
                <a:effectLst/>
              </a:rPr>
              <a:t>Imágenes de calidad:</a:t>
            </a:r>
            <a:r>
              <a:rPr kumimoji="0" lang="es-ES" altLang="es-ES" b="0" i="0" u="none" strike="noStrike" cap="none" normalizeH="0" baseline="0" dirty="0">
                <a:ln>
                  <a:noFill/>
                </a:ln>
                <a:solidFill>
                  <a:schemeClr val="bg1"/>
                </a:solidFill>
                <a:effectLst/>
              </a:rPr>
              <a:t> Utiliza fotos y vídeos impactantes de tus experiencias.</a:t>
            </a:r>
          </a:p>
        </p:txBody>
      </p:sp>
    </p:spTree>
    <p:extLst>
      <p:ext uri="{BB962C8B-B14F-4D97-AF65-F5344CB8AC3E}">
        <p14:creationId xmlns:p14="http://schemas.microsoft.com/office/powerpoint/2010/main" val="2369397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FA36DE-9187-3FAF-0072-E1F4A1D856CA}"/>
              </a:ext>
            </a:extLst>
          </p:cNvPr>
          <p:cNvSpPr>
            <a:spLocks noGrp="1"/>
          </p:cNvSpPr>
          <p:nvPr>
            <p:ph type="title"/>
          </p:nvPr>
        </p:nvSpPr>
        <p:spPr>
          <a:xfrm>
            <a:off x="614038" y="5075422"/>
            <a:ext cx="10963923" cy="629547"/>
          </a:xfrm>
        </p:spPr>
        <p:txBody>
          <a:bodyPr rtlCol="0"/>
          <a:lstStyle>
            <a:defPPr>
              <a:defRPr lang="es-ES"/>
            </a:defPPr>
          </a:lstStyle>
          <a:p>
            <a:r>
              <a:rPr lang="es-ES" sz="2400" dirty="0"/>
              <a:t>“El cielo se disfruta más cuando se comparte”</a:t>
            </a:r>
          </a:p>
        </p:txBody>
      </p:sp>
      <p:sp>
        <p:nvSpPr>
          <p:cNvPr id="4" name="Subtítulo 3">
            <a:extLst>
              <a:ext uri="{FF2B5EF4-FFF2-40B4-BE49-F238E27FC236}">
                <a16:creationId xmlns:a16="http://schemas.microsoft.com/office/drawing/2014/main" id="{B059670D-5ED2-12C4-3D15-C01A6F1FABD3}"/>
              </a:ext>
            </a:extLst>
          </p:cNvPr>
          <p:cNvSpPr>
            <a:spLocks noGrp="1"/>
          </p:cNvSpPr>
          <p:nvPr>
            <p:ph type="subTitle" idx="1"/>
          </p:nvPr>
        </p:nvSpPr>
        <p:spPr/>
        <p:txBody>
          <a:bodyPr rtlCol="0"/>
          <a:lstStyle>
            <a:defPPr>
              <a:defRPr lang="es-ES"/>
            </a:defPPr>
          </a:lstStyle>
          <a:p>
            <a:pPr algn="ctr" rtl="0"/>
            <a:r>
              <a:rPr lang="es-ES" sz="1400" cap="all" spc="300" dirty="0">
                <a:solidFill>
                  <a:schemeClr val="accent6"/>
                </a:solidFill>
                <a:latin typeface="Gill Sans Nova Light" panose="020B0302020104020203" pitchFamily="34" charset="0"/>
                <a:ea typeface="+mn-lt"/>
                <a:cs typeface="+mn-lt"/>
              </a:rPr>
              <a:t>Astroturismo por Extremadura</a:t>
            </a:r>
            <a:endParaRPr lang="es-ES" sz="1400" cap="all" spc="300" dirty="0">
              <a:solidFill>
                <a:schemeClr val="accent6"/>
              </a:solidFill>
              <a:latin typeface="Gill Sans Nova Light" panose="020B0302020104020203" pitchFamily="34" charset="0"/>
              <a:ea typeface="Calibri" panose="020F0502020204030204"/>
              <a:cs typeface="Calibri" panose="020F0502020204030204"/>
            </a:endParaRPr>
          </a:p>
          <a:p>
            <a:pPr marL="0" indent="0" algn="ctr" rtl="0">
              <a:buNone/>
            </a:pPr>
            <a:endParaRPr lang="es-ES" sz="1400" cap="all" spc="300" dirty="0">
              <a:solidFill>
                <a:schemeClr val="accent6"/>
              </a:solidFill>
              <a:latin typeface="Gill Sans Nova Light" panose="020B0302020104020203" pitchFamily="34" charset="0"/>
              <a:ea typeface="+mn-lt"/>
              <a:cs typeface="+mn-lt"/>
            </a:endParaRPr>
          </a:p>
        </p:txBody>
      </p:sp>
      <p:pic>
        <p:nvPicPr>
          <p:cNvPr id="8" name="Marcador de posición de imagen 7">
            <a:extLst>
              <a:ext uri="{FF2B5EF4-FFF2-40B4-BE49-F238E27FC236}">
                <a16:creationId xmlns:a16="http://schemas.microsoft.com/office/drawing/2014/main" id="{A6BB7745-B5BC-C1A2-A380-11139D8EDE04}"/>
              </a:ext>
            </a:extLst>
          </p:cNvPr>
          <p:cNvPicPr>
            <a:picLocks noGrp="1" noChangeAspect="1"/>
          </p:cNvPicPr>
          <p:nvPr>
            <p:ph type="pic" sz="quarter" idx="10"/>
          </p:nvPr>
        </p:nvPicPr>
        <p:blipFill>
          <a:blip r:embed="rId3"/>
          <a:srcRect l="16667" r="16667"/>
          <a:stretch>
            <a:fillRect/>
          </a:stretch>
        </p:blipFill>
        <p:spPr/>
      </p:pic>
    </p:spTree>
    <p:extLst>
      <p:ext uri="{BB962C8B-B14F-4D97-AF65-F5344CB8AC3E}">
        <p14:creationId xmlns:p14="http://schemas.microsoft.com/office/powerpoint/2010/main" val="3346981708"/>
      </p:ext>
    </p:extLst>
  </p:cSld>
  <p:clrMapOvr>
    <a:masterClrMapping/>
  </p:clrMapOvr>
</p:sld>
</file>

<file path=ppt/theme/theme1.xml><?xml version="1.0" encoding="utf-8"?>
<a:theme xmlns:a="http://schemas.openxmlformats.org/drawingml/2006/main" name="Tema de Office">
  <a:themeElements>
    <a:clrScheme name="Celestial">
      <a:dk1>
        <a:srgbClr val="000000"/>
      </a:dk1>
      <a:lt1>
        <a:srgbClr val="FFFFFF"/>
      </a:lt1>
      <a:dk2>
        <a:srgbClr val="44546A"/>
      </a:dk2>
      <a:lt2>
        <a:srgbClr val="E7E6E6"/>
      </a:lt2>
      <a:accent1>
        <a:srgbClr val="D19726"/>
      </a:accent1>
      <a:accent2>
        <a:srgbClr val="531F14"/>
      </a:accent2>
      <a:accent3>
        <a:srgbClr val="47383A"/>
      </a:accent3>
      <a:accent4>
        <a:srgbClr val="6D595C"/>
      </a:accent4>
      <a:accent5>
        <a:srgbClr val="222A34"/>
      </a:accent5>
      <a:accent6>
        <a:srgbClr val="EFE9E3"/>
      </a:accent6>
      <a:hlink>
        <a:srgbClr val="2CA7A3"/>
      </a:hlink>
      <a:folHlink>
        <a:srgbClr val="954F72"/>
      </a:folHlink>
    </a:clrScheme>
    <a:fontScheme name="Custom 37">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924246_TF89606788_Win32" id="{B815EA0F-2801-43E6-B96C-8A0E4AB83E41}" vid="{CD82545D-FE69-484B-B2CC-AC0893989E8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E70734-8287-49EC-B776-716BC48B1B0C}">
  <ds:schemaRefs>
    <ds:schemaRef ds:uri="http://schemas.microsoft.com/sharepoint/v3/contenttype/forms"/>
  </ds:schemaRefs>
</ds:datastoreItem>
</file>

<file path=customXml/itemProps2.xml><?xml version="1.0" encoding="utf-8"?>
<ds:datastoreItem xmlns:ds="http://schemas.openxmlformats.org/officeDocument/2006/customXml" ds:itemID="{F4BCF513-745B-4AD7-97C8-7C8887B0C82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487C0FC-E89B-4CF2-954B-87EE5F19B5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Diseño Celestial</Template>
  <TotalTime>1914</TotalTime>
  <Words>968</Words>
  <Application>Microsoft Office PowerPoint</Application>
  <PresentationFormat>Panorámica</PresentationFormat>
  <Paragraphs>145</Paragraphs>
  <Slides>16</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Baskerville Old Face</vt:lpstr>
      <vt:lpstr>Calibri</vt:lpstr>
      <vt:lpstr>Gill Sans Nova Light</vt:lpstr>
      <vt:lpstr>Tema de Office</vt:lpstr>
      <vt:lpstr>Taller de Astroturismo</vt:lpstr>
      <vt:lpstr>Astroturismo:  experiencias que iluminan Extremadura</vt:lpstr>
      <vt:lpstr>¿Qué es el astroturismo?</vt:lpstr>
      <vt:lpstr>¿Por qué Extremadura?</vt:lpstr>
      <vt:lpstr>La calidad del cielo extremeño</vt:lpstr>
      <vt:lpstr>Certificaciones Starlight: Un sello de calidad</vt:lpstr>
      <vt:lpstr>Mitos y realidades sobre el astroturismo</vt:lpstr>
      <vt:lpstr>Herramientas esenciales I: Equipamiento</vt:lpstr>
      <vt:lpstr>Herramientas esenciales II: Recursos digitales</vt:lpstr>
      <vt:lpstr>Herramientas esenciales III: Seguridad y logística</vt:lpstr>
      <vt:lpstr>Ideas de negocio: Alojamientos rurales</vt:lpstr>
      <vt:lpstr>Ideas de negocio: Rutas y guías</vt:lpstr>
      <vt:lpstr>Ideas de negocio: Gastronomía y eventos</vt:lpstr>
      <vt:lpstr>Claves para el éxito I: La experiencia del cliente</vt:lpstr>
      <vt:lpstr>Claves para el éxito II: Marketing y promoción</vt:lpstr>
      <vt:lpstr>“El cielo se disfruta más cuando se comparte”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Esperanza Izquierdo</dc:creator>
  <cp:lastModifiedBy>Esperanza Izquierdo</cp:lastModifiedBy>
  <cp:revision>10</cp:revision>
  <dcterms:created xsi:type="dcterms:W3CDTF">2025-09-18T06:49:13Z</dcterms:created>
  <dcterms:modified xsi:type="dcterms:W3CDTF">2025-09-29T09:06:06Z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